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theme/theme5.xml" ContentType="application/vnd.openxmlformats-officedocument.theme+xml"/>
  <Override PartName="/ppt/slideLayouts/slideLayout1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2" r:id="rId3"/>
    <p:sldMasterId id="2147483664" r:id="rId4"/>
    <p:sldMasterId id="2147483666" r:id="rId5"/>
    <p:sldMasterId id="2147483690" r:id="rId6"/>
  </p:sldMasterIdLst>
  <p:notesMasterIdLst>
    <p:notesMasterId r:id="rId25"/>
  </p:notesMasterIdLst>
  <p:handoutMasterIdLst>
    <p:handoutMasterId r:id="rId26"/>
  </p:handoutMasterIdLst>
  <p:sldIdLst>
    <p:sldId id="416" r:id="rId7"/>
    <p:sldId id="308" r:id="rId8"/>
    <p:sldId id="366" r:id="rId9"/>
    <p:sldId id="417" r:id="rId10"/>
    <p:sldId id="389" r:id="rId11"/>
    <p:sldId id="415" r:id="rId12"/>
    <p:sldId id="390" r:id="rId13"/>
    <p:sldId id="369" r:id="rId14"/>
    <p:sldId id="367" r:id="rId15"/>
    <p:sldId id="407" r:id="rId16"/>
    <p:sldId id="420" r:id="rId17"/>
    <p:sldId id="421" r:id="rId18"/>
    <p:sldId id="368" r:id="rId19"/>
    <p:sldId id="409" r:id="rId20"/>
    <p:sldId id="422" r:id="rId21"/>
    <p:sldId id="413" r:id="rId22"/>
    <p:sldId id="410" r:id="rId23"/>
    <p:sldId id="419" r:id="rId24"/>
  </p:sldIdLst>
  <p:sldSz cx="9144000" cy="6858000" type="screen4x3"/>
  <p:notesSz cx="6858000" cy="92900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61414"/>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02" autoAdjust="0"/>
    <p:restoredTop sz="85000" autoAdjust="0"/>
  </p:normalViewPr>
  <p:slideViewPr>
    <p:cSldViewPr>
      <p:cViewPr varScale="1">
        <p:scale>
          <a:sx n="78" d="100"/>
          <a:sy n="78" d="100"/>
        </p:scale>
        <p:origin x="-1770" y="-84"/>
      </p:cViewPr>
      <p:guideLst>
        <p:guide orient="horz" pos="2160"/>
        <p:guide pos="2880"/>
      </p:guideLst>
    </p:cSldViewPr>
  </p:slideViewPr>
  <p:outlineViewPr>
    <p:cViewPr>
      <p:scale>
        <a:sx n="33" d="100"/>
        <a:sy n="33" d="100"/>
      </p:scale>
      <p:origin x="36" y="174"/>
    </p:cViewPr>
  </p:outlineViewPr>
  <p:notesTextViewPr>
    <p:cViewPr>
      <p:scale>
        <a:sx n="100" d="100"/>
        <a:sy n="100" d="100"/>
      </p:scale>
      <p:origin x="0" y="0"/>
    </p:cViewPr>
  </p:notesTextViewPr>
  <p:sorterViewPr>
    <p:cViewPr>
      <p:scale>
        <a:sx n="100" d="100"/>
        <a:sy n="100" d="100"/>
      </p:scale>
      <p:origin x="0" y="118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50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4503"/>
          </a:xfrm>
          <a:prstGeom prst="rect">
            <a:avLst/>
          </a:prstGeom>
        </p:spPr>
        <p:txBody>
          <a:bodyPr vert="horz" lIns="91440" tIns="45720" rIns="91440" bIns="45720" rtlCol="0"/>
          <a:lstStyle>
            <a:lvl1pPr algn="r">
              <a:defRPr sz="1200"/>
            </a:lvl1pPr>
          </a:lstStyle>
          <a:p>
            <a:fld id="{A1A33632-7B63-4F6D-8B3F-82B576866B22}" type="datetimeFigureOut">
              <a:rPr lang="en-US" smtClean="0"/>
              <a:t>1/29/2013</a:t>
            </a:fld>
            <a:endParaRPr lang="en-US"/>
          </a:p>
        </p:txBody>
      </p:sp>
      <p:sp>
        <p:nvSpPr>
          <p:cNvPr id="4" name="Footer Placeholder 3"/>
          <p:cNvSpPr>
            <a:spLocks noGrp="1"/>
          </p:cNvSpPr>
          <p:nvPr>
            <p:ph type="ftr" sz="quarter" idx="2"/>
          </p:nvPr>
        </p:nvSpPr>
        <p:spPr>
          <a:xfrm>
            <a:off x="0" y="8823935"/>
            <a:ext cx="2971800" cy="46450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3935"/>
            <a:ext cx="2971800" cy="464503"/>
          </a:xfrm>
          <a:prstGeom prst="rect">
            <a:avLst/>
          </a:prstGeom>
        </p:spPr>
        <p:txBody>
          <a:bodyPr vert="horz" lIns="91440" tIns="45720" rIns="91440" bIns="45720" rtlCol="0" anchor="b"/>
          <a:lstStyle>
            <a:lvl1pPr algn="r">
              <a:defRPr sz="1200"/>
            </a:lvl1pPr>
          </a:lstStyle>
          <a:p>
            <a:fld id="{B169A608-66C6-49A9-AB07-C1E1D325DBF4}" type="slidenum">
              <a:rPr lang="en-US" smtClean="0"/>
              <a:t>‹#›</a:t>
            </a:fld>
            <a:endParaRPr lang="en-US"/>
          </a:p>
        </p:txBody>
      </p:sp>
    </p:spTree>
    <p:extLst>
      <p:ext uri="{BB962C8B-B14F-4D97-AF65-F5344CB8AC3E}">
        <p14:creationId xmlns:p14="http://schemas.microsoft.com/office/powerpoint/2010/main" val="6647389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503"/>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64503"/>
          </a:xfrm>
          <a:prstGeom prst="rect">
            <a:avLst/>
          </a:prstGeom>
        </p:spPr>
        <p:txBody>
          <a:bodyPr vert="horz" lIns="91440" tIns="45720" rIns="91440" bIns="45720" rtlCol="0"/>
          <a:lstStyle>
            <a:lvl1pPr algn="r">
              <a:defRPr sz="1200"/>
            </a:lvl1pPr>
          </a:lstStyle>
          <a:p>
            <a:fld id="{FDCBB323-F866-4DF9-86A0-3EE9CD67C4D1}" type="datetimeFigureOut">
              <a:rPr lang="en-US" smtClean="0"/>
              <a:pPr/>
              <a:t>1/29/2013</a:t>
            </a:fld>
            <a:endParaRPr lang="en-US" dirty="0"/>
          </a:p>
        </p:txBody>
      </p:sp>
      <p:sp>
        <p:nvSpPr>
          <p:cNvPr id="4" name="Slide Image Placeholder 3"/>
          <p:cNvSpPr>
            <a:spLocks noGrp="1" noRot="1" noChangeAspect="1"/>
          </p:cNvSpPr>
          <p:nvPr>
            <p:ph type="sldImg" idx="2"/>
          </p:nvPr>
        </p:nvSpPr>
        <p:spPr>
          <a:xfrm>
            <a:off x="1108075" y="696913"/>
            <a:ext cx="4641850" cy="348297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12774"/>
            <a:ext cx="5486400" cy="418052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3935"/>
            <a:ext cx="2971800" cy="464503"/>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823935"/>
            <a:ext cx="2971800" cy="464503"/>
          </a:xfrm>
          <a:prstGeom prst="rect">
            <a:avLst/>
          </a:prstGeom>
        </p:spPr>
        <p:txBody>
          <a:bodyPr vert="horz" lIns="91440" tIns="45720" rIns="91440" bIns="45720" rtlCol="0" anchor="b"/>
          <a:lstStyle>
            <a:lvl1pPr algn="r">
              <a:defRPr sz="1200"/>
            </a:lvl1pPr>
          </a:lstStyle>
          <a:p>
            <a:fld id="{A8D09EF9-2A5A-4768-A008-307231BECE70}" type="slidenum">
              <a:rPr lang="en-US" smtClean="0"/>
              <a:pPr/>
              <a:t>‹#›</a:t>
            </a:fld>
            <a:endParaRPr lang="en-US" dirty="0"/>
          </a:p>
        </p:txBody>
      </p:sp>
    </p:spTree>
    <p:extLst>
      <p:ext uri="{BB962C8B-B14F-4D97-AF65-F5344CB8AC3E}">
        <p14:creationId xmlns:p14="http://schemas.microsoft.com/office/powerpoint/2010/main" val="30543215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Psalm 104:6</a:t>
            </a:r>
            <a:r>
              <a:rPr lang="en-US" smtClean="0"/>
              <a:t>, terraforming</a:t>
            </a:r>
            <a:endParaRPr lang="en-US" dirty="0" smtClean="0"/>
          </a:p>
        </p:txBody>
      </p:sp>
      <p:sp>
        <p:nvSpPr>
          <p:cNvPr id="4" name="Slide Number Placeholder 3"/>
          <p:cNvSpPr>
            <a:spLocks noGrp="1"/>
          </p:cNvSpPr>
          <p:nvPr>
            <p:ph type="sldNum" sz="quarter" idx="10"/>
          </p:nvPr>
        </p:nvSpPr>
        <p:spPr/>
        <p:txBody>
          <a:bodyPr/>
          <a:lstStyle/>
          <a:p>
            <a:fld id="{A8D09EF9-2A5A-4768-A008-307231BECE70}"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Psalm 104:6</a:t>
            </a:r>
            <a:r>
              <a:rPr lang="en-US" smtClean="0"/>
              <a:t>, terraforming</a:t>
            </a:r>
            <a:endParaRPr lang="en-US" dirty="0" smtClean="0"/>
          </a:p>
        </p:txBody>
      </p:sp>
      <p:sp>
        <p:nvSpPr>
          <p:cNvPr id="4" name="Slide Number Placeholder 3"/>
          <p:cNvSpPr>
            <a:spLocks noGrp="1"/>
          </p:cNvSpPr>
          <p:nvPr>
            <p:ph type="sldNum" sz="quarter" idx="10"/>
          </p:nvPr>
        </p:nvSpPr>
        <p:spPr/>
        <p:txBody>
          <a:bodyPr/>
          <a:lstStyle/>
          <a:p>
            <a:fld id="{A8D09EF9-2A5A-4768-A008-307231BECE70}"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Why do dinosaurs “prove” evolution?</a:t>
            </a:r>
          </a:p>
          <a:p>
            <a:r>
              <a:rPr lang="en-US" dirty="0" smtClean="0"/>
              <a:t>Animals far older than the Bible</a:t>
            </a:r>
            <a:r>
              <a:rPr lang="en-US" baseline="0" dirty="0" smtClean="0"/>
              <a:t> allows</a:t>
            </a:r>
          </a:p>
          <a:p>
            <a:r>
              <a:rPr lang="en-US" baseline="0" dirty="0" smtClean="0"/>
              <a:t>Bible would discuss animals that dominant</a:t>
            </a:r>
          </a:p>
        </p:txBody>
      </p:sp>
      <p:sp>
        <p:nvSpPr>
          <p:cNvPr id="4" name="Slide Number Placeholder 3"/>
          <p:cNvSpPr>
            <a:spLocks noGrp="1"/>
          </p:cNvSpPr>
          <p:nvPr>
            <p:ph type="sldNum" sz="quarter" idx="10"/>
          </p:nvPr>
        </p:nvSpPr>
        <p:spPr/>
        <p:txBody>
          <a:bodyPr/>
          <a:lstStyle/>
          <a:p>
            <a:fld id="{A8D09EF9-2A5A-4768-A008-307231BECE70}" type="slidenum">
              <a:rPr lang="en-US" smtClean="0">
                <a:solidFill>
                  <a:prstClr val="black"/>
                </a:solidFill>
              </a:rPr>
              <a:pPr/>
              <a:t>3</a:t>
            </a:fld>
            <a:endParaRPr lang="en-U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Why do dinosaurs “prove” evolution?</a:t>
            </a:r>
          </a:p>
          <a:p>
            <a:r>
              <a:rPr lang="en-US" dirty="0" smtClean="0"/>
              <a:t>Animals far older than the Bible</a:t>
            </a:r>
            <a:r>
              <a:rPr lang="en-US" baseline="0" dirty="0" smtClean="0"/>
              <a:t> allows</a:t>
            </a:r>
          </a:p>
          <a:p>
            <a:r>
              <a:rPr lang="en-US" baseline="0" dirty="0" smtClean="0"/>
              <a:t>Bible would discuss animals that dominant</a:t>
            </a:r>
          </a:p>
        </p:txBody>
      </p:sp>
      <p:sp>
        <p:nvSpPr>
          <p:cNvPr id="4" name="Slide Number Placeholder 3"/>
          <p:cNvSpPr>
            <a:spLocks noGrp="1"/>
          </p:cNvSpPr>
          <p:nvPr>
            <p:ph type="sldNum" sz="quarter" idx="10"/>
          </p:nvPr>
        </p:nvSpPr>
        <p:spPr/>
        <p:txBody>
          <a:bodyPr/>
          <a:lstStyle/>
          <a:p>
            <a:fld id="{A8D09EF9-2A5A-4768-A008-307231BECE70}" type="slidenum">
              <a:rPr lang="en-US" smtClean="0">
                <a:solidFill>
                  <a:prstClr val="black"/>
                </a:solidFill>
              </a:rPr>
              <a:pPr/>
              <a:t>4</a:t>
            </a:fld>
            <a:endParaRPr lang="en-U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8D09EF9-2A5A-4768-A008-307231BECE70}" type="slidenum">
              <a:rPr lang="en-US" smtClean="0">
                <a:solidFill>
                  <a:prstClr val="black"/>
                </a:solidFill>
              </a:rPr>
              <a:pPr/>
              <a:t>5</a:t>
            </a:fld>
            <a:endParaRPr lang="en-U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8D09EF9-2A5A-4768-A008-307231BECE70}" type="slidenum">
              <a:rPr lang="en-US" smtClean="0">
                <a:solidFill>
                  <a:prstClr val="black"/>
                </a:solidFill>
              </a:rPr>
              <a:pPr/>
              <a:t>6</a:t>
            </a:fld>
            <a:endParaRPr lang="en-U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8D09EF9-2A5A-4768-A008-307231BECE70}" type="slidenum">
              <a:rPr lang="en-US" smtClean="0">
                <a:solidFill>
                  <a:prstClr val="black"/>
                </a:solidFill>
              </a:rPr>
              <a:pPr/>
              <a:t>7</a:t>
            </a:fld>
            <a:endParaRPr lang="en-U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8D09EF9-2A5A-4768-A008-307231BECE70}" type="slidenum">
              <a:rPr lang="en-US" smtClean="0">
                <a:solidFill>
                  <a:prstClr val="black"/>
                </a:solidFill>
              </a:rPr>
              <a:pPr/>
              <a:t>8</a:t>
            </a:fld>
            <a:endParaRPr lang="en-U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8D09EF9-2A5A-4768-A008-307231BECE70}" type="slidenum">
              <a:rPr lang="en-US" smtClean="0">
                <a:solidFill>
                  <a:prstClr val="black"/>
                </a:solidFill>
              </a:rPr>
              <a:pPr/>
              <a:t>9</a:t>
            </a:fld>
            <a:endParaRPr lang="en-U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8D09EF9-2A5A-4768-A008-307231BECE70}" type="slidenum">
              <a:rPr lang="en-US" smtClean="0">
                <a:solidFill>
                  <a:prstClr val="black"/>
                </a:solidFill>
              </a:rPr>
              <a:pPr/>
              <a:t>10</a:t>
            </a:fld>
            <a:endParaRPr lang="en-U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8D09EF9-2A5A-4768-A008-307231BECE70}" type="slidenum">
              <a:rPr lang="en-US" smtClean="0">
                <a:solidFill>
                  <a:prstClr val="black"/>
                </a:solidFill>
              </a:rPr>
              <a:pPr/>
              <a:t>11</a:t>
            </a:fld>
            <a:endParaRPr lang="en-U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8D09EF9-2A5A-4768-A008-307231BECE70}" type="slidenum">
              <a:rPr lang="en-US" smtClean="0">
                <a:solidFill>
                  <a:prstClr val="black"/>
                </a:solidFill>
              </a:rPr>
              <a:pPr/>
              <a:t>12</a:t>
            </a:fld>
            <a:endParaRPr lang="en-U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8D09EF9-2A5A-4768-A008-307231BECE70}" type="slidenum">
              <a:rPr lang="en-US" smtClean="0">
                <a:solidFill>
                  <a:prstClr val="black"/>
                </a:solidFill>
              </a:rPr>
              <a:pPr/>
              <a:t>13</a:t>
            </a:fld>
            <a:endParaRPr lang="en-U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8D09EF9-2A5A-4768-A008-307231BECE70}" type="slidenum">
              <a:rPr lang="en-US" smtClean="0">
                <a:solidFill>
                  <a:prstClr val="black"/>
                </a:solidFill>
              </a:rPr>
              <a:pPr/>
              <a:t>14</a:t>
            </a:fld>
            <a:endParaRPr lang="en-U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8D09EF9-2A5A-4768-A008-307231BECE70}" type="slidenum">
              <a:rPr lang="en-US" smtClean="0">
                <a:solidFill>
                  <a:prstClr val="black"/>
                </a:solidFill>
              </a:rPr>
              <a:pPr/>
              <a:t>15</a:t>
            </a:fld>
            <a:endParaRPr lang="en-U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8D09EF9-2A5A-4768-A008-307231BECE70}" type="slidenum">
              <a:rPr lang="en-US" smtClean="0">
                <a:solidFill>
                  <a:prstClr val="black"/>
                </a:solidFill>
              </a:rPr>
              <a:pPr/>
              <a:t>16</a:t>
            </a:fld>
            <a:endParaRPr lang="en-U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including a large quadruped armed with a heavy neck frill and up to four horns on its head. </a:t>
            </a:r>
            <a:r>
              <a:rPr lang="en-US" smtClean="0"/>
              <a:t>Our witnesses immediately picked out a picture of the triceratops as being a dead ringer for this animal which is reputed to kill and disembowel elephants</a:t>
            </a:r>
            <a:endParaRPr lang="en-US" dirty="0"/>
          </a:p>
        </p:txBody>
      </p:sp>
      <p:sp>
        <p:nvSpPr>
          <p:cNvPr id="4" name="Slide Number Placeholder 3"/>
          <p:cNvSpPr>
            <a:spLocks noGrp="1"/>
          </p:cNvSpPr>
          <p:nvPr>
            <p:ph type="sldNum" sz="quarter" idx="10"/>
          </p:nvPr>
        </p:nvSpPr>
        <p:spPr/>
        <p:txBody>
          <a:bodyPr/>
          <a:lstStyle/>
          <a:p>
            <a:fld id="{A8D09EF9-2A5A-4768-A008-307231BECE70}" type="slidenum">
              <a:rPr lang="en-US" smtClean="0">
                <a:solidFill>
                  <a:prstClr val="black"/>
                </a:solidFill>
              </a:rPr>
              <a:pPr/>
              <a:t>17</a:t>
            </a:fld>
            <a:endParaRPr lang="en-U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FAB6B0B-7B87-4E11-AE25-DD93D12DF63A}" type="datetimeFigureOut">
              <a:rPr lang="en-US" smtClean="0"/>
              <a:pPr/>
              <a:t>1/29/2013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D0874B-F9E4-4D45-8638-CFA9BFD774B9}" type="slidenum">
              <a:rPr lang="en-US" smtClean="0"/>
              <a:pPr/>
              <a:t>‹#›</a:t>
            </a:fld>
            <a:endParaRPr lang="en-US" dirty="0"/>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AB6B0B-7B87-4E11-AE25-DD93D12DF63A}" type="datetimeFigureOut">
              <a:rPr lang="en-US" smtClean="0"/>
              <a:pPr/>
              <a:t>1/29/2013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D0874B-F9E4-4D45-8638-CFA9BFD774B9}" type="slidenum">
              <a:rPr lang="en-US" smtClean="0"/>
              <a:pPr/>
              <a:t>‹#›</a:t>
            </a:fld>
            <a:endParaRPr lang="en-US" dirty="0"/>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FAB6B0B-7B87-4E11-AE25-DD93D12DF63A}" type="datetimeFigureOut">
              <a:rPr lang="en-US" smtClean="0"/>
              <a:pPr/>
              <a:t>1/29/2013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D0874B-F9E4-4D45-8638-CFA9BFD774B9}" type="slidenum">
              <a:rPr lang="en-US" smtClean="0"/>
              <a:pPr/>
              <a:t>‹#›</a:t>
            </a:fld>
            <a:endParaRPr lang="en-US" dirty="0"/>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FAB6B0B-7B87-4E11-AE25-DD93D12DF63A}" type="datetimeFigureOut">
              <a:rPr lang="en-US" smtClean="0"/>
              <a:pPr/>
              <a:t>1/29/2013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ED0874B-F9E4-4D45-8638-CFA9BFD774B9}" type="slidenum">
              <a:rPr lang="en-US" smtClean="0"/>
              <a:pPr/>
              <a:t>‹#›</a:t>
            </a:fld>
            <a:endParaRPr lang="en-US" dirty="0"/>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FAB6B0B-7B87-4E11-AE25-DD93D12DF63A}" type="datetimeFigureOut">
              <a:rPr lang="en-US" smtClean="0"/>
              <a:pPr/>
              <a:t>1/29/2013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ED0874B-F9E4-4D45-8638-CFA9BFD774B9}" type="slidenum">
              <a:rPr lang="en-US" smtClean="0"/>
              <a:pPr/>
              <a:t>‹#›</a:t>
            </a:fld>
            <a:endParaRPr lang="en-US" dirty="0"/>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FAB6B0B-7B87-4E11-AE25-DD93D12DF63A}" type="datetimeFigureOut">
              <a:rPr lang="en-US" smtClean="0"/>
              <a:pPr/>
              <a:t>1/29/2013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ED0874B-F9E4-4D45-8638-CFA9BFD774B9}" type="slidenum">
              <a:rPr lang="en-US" smtClean="0"/>
              <a:pPr/>
              <a:t>‹#›</a:t>
            </a:fld>
            <a:endParaRPr lang="en-US" dirty="0"/>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AB6B0B-7B87-4E11-AE25-DD93D12DF63A}" type="datetimeFigureOut">
              <a:rPr lang="en-US" smtClean="0"/>
              <a:pPr/>
              <a:t>1/29/2013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ED0874B-F9E4-4D45-8638-CFA9BFD774B9}" type="slidenum">
              <a:rPr lang="en-US" smtClean="0"/>
              <a:pPr/>
              <a:t>‹#›</a:t>
            </a:fld>
            <a:endParaRPr lang="en-US" dirty="0"/>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AB6B0B-7B87-4E11-AE25-DD93D12DF63A}" type="datetimeFigureOut">
              <a:rPr lang="en-US" smtClean="0"/>
              <a:pPr/>
              <a:t>1/29/2013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ED0874B-F9E4-4D45-8638-CFA9BFD774B9}" type="slidenum">
              <a:rPr lang="en-US" smtClean="0"/>
              <a:pPr/>
              <a:t>‹#›</a:t>
            </a:fld>
            <a:endParaRPr lang="en-US" dirty="0"/>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AB6B0B-7B87-4E11-AE25-DD93D12DF63A}" type="datetimeFigureOut">
              <a:rPr lang="en-US" smtClean="0"/>
              <a:pPr/>
              <a:t>1/29/2013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ED0874B-F9E4-4D45-8638-CFA9BFD774B9}" type="slidenum">
              <a:rPr lang="en-US" smtClean="0"/>
              <a:pPr/>
              <a:t>‹#›</a:t>
            </a:fld>
            <a:endParaRPr lang="en-US" dirty="0"/>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AB6B0B-7B87-4E11-AE25-DD93D12DF63A}" type="datetimeFigureOut">
              <a:rPr lang="en-US" smtClean="0"/>
              <a:pPr/>
              <a:t>1/29/2013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D0874B-F9E4-4D45-8638-CFA9BFD774B9}" type="slidenum">
              <a:rPr lang="en-US" smtClean="0"/>
              <a:pPr/>
              <a:t>‹#›</a:t>
            </a:fld>
            <a:endParaRPr lang="en-US" dirty="0"/>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AB6B0B-7B87-4E11-AE25-DD93D12DF63A}" type="datetimeFigureOut">
              <a:rPr lang="en-US" smtClean="0"/>
              <a:pPr/>
              <a:t>1/29/2013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D0874B-F9E4-4D45-8638-CFA9BFD774B9}" type="slidenum">
              <a:rPr lang="en-US" smtClean="0"/>
              <a:pPr/>
              <a:t>‹#›</a:t>
            </a:fld>
            <a:endParaRPr lang="en-US" dirty="0"/>
          </a:p>
        </p:txBody>
      </p:sp>
    </p:spTree>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AB6B0B-7B87-4E11-AE25-DD93D12DF63A}" type="datetimeFigureOut">
              <a:rPr lang="en-US" smtClean="0">
                <a:solidFill>
                  <a:prstClr val="black">
                    <a:tint val="75000"/>
                  </a:prstClr>
                </a:solidFill>
              </a:rPr>
              <a:pPr/>
              <a:t>1/29/2013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ED0874B-F9E4-4D45-8638-CFA9BFD774B9}"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AB6B0B-7B87-4E11-AE25-DD93D12DF63A}" type="datetimeFigureOut">
              <a:rPr lang="en-US" smtClean="0">
                <a:solidFill>
                  <a:prstClr val="black">
                    <a:tint val="75000"/>
                  </a:prstClr>
                </a:solidFill>
              </a:rPr>
              <a:pPr/>
              <a:t>1/29/2013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ED0874B-F9E4-4D45-8638-CFA9BFD774B9}"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AB6B0B-7B87-4E11-AE25-DD93D12DF63A}" type="datetimeFigureOut">
              <a:rPr lang="en-US" smtClean="0">
                <a:solidFill>
                  <a:prstClr val="black">
                    <a:tint val="75000"/>
                  </a:prstClr>
                </a:solidFill>
              </a:rPr>
              <a:pPr/>
              <a:t>1/29/2013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ED0874B-F9E4-4D45-8638-CFA9BFD774B9}"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med">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AB6B0B-7B87-4E11-AE25-DD93D12DF63A}" type="datetimeFigureOut">
              <a:rPr lang="en-US" smtClean="0">
                <a:solidFill>
                  <a:prstClr val="black">
                    <a:tint val="75000"/>
                  </a:prstClr>
                </a:solidFill>
              </a:rPr>
              <a:pPr/>
              <a:t>1/29/2013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ED0874B-F9E4-4D45-8638-CFA9BFD774B9}"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med">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AB6B0B-7B87-4E11-AE25-DD93D12DF63A}" type="datetimeFigureOut">
              <a:rPr lang="en-US" smtClean="0">
                <a:solidFill>
                  <a:prstClr val="black">
                    <a:tint val="75000"/>
                  </a:prstClr>
                </a:solidFill>
              </a:rPr>
              <a:pPr/>
              <a:t>1/29/2013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ED0874B-F9E4-4D45-8638-CFA9BFD774B9}"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4.xml"/><Relationship Id="rId1" Type="http://schemas.openxmlformats.org/officeDocument/2006/relationships/slideLayout" Target="../slideLayouts/slideLayout1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5.xml"/><Relationship Id="rId1" Type="http://schemas.openxmlformats.org/officeDocument/2006/relationships/slideLayout" Target="../slideLayouts/slideLayout15.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6.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3000" r="-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AB6B0B-7B87-4E11-AE25-DD93D12DF63A}" type="datetimeFigureOut">
              <a:rPr lang="en-US" smtClean="0"/>
              <a:pPr/>
              <a:t>1/29/2013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D0874B-F9E4-4D45-8638-CFA9BFD774B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23000" b="-2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AB6B0B-7B87-4E11-AE25-DD93D12DF63A}" type="datetimeFigureOut">
              <a:rPr lang="en-US" smtClean="0">
                <a:solidFill>
                  <a:prstClr val="black">
                    <a:tint val="75000"/>
                  </a:prstClr>
                </a:solidFill>
              </a:rPr>
              <a:pPr/>
              <a:t>1/29/2013</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D0874B-F9E4-4D45-8638-CFA9BFD774B9}" type="slidenum">
              <a:rPr lang="en-US" smtClean="0">
                <a:solidFill>
                  <a:prstClr val="black">
                    <a:tint val="75000"/>
                  </a:prstClr>
                </a:solidFill>
              </a:rPr>
              <a:pPr/>
              <a:t>‹#›</a:t>
            </a:fld>
            <a:endParaRPr lang="en-US" dirty="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Lst>
  <p:transition spd="med">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23000" b="-2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AB6B0B-7B87-4E11-AE25-DD93D12DF63A}" type="datetimeFigureOut">
              <a:rPr lang="en-US" smtClean="0">
                <a:solidFill>
                  <a:prstClr val="black">
                    <a:tint val="75000"/>
                  </a:prstClr>
                </a:solidFill>
              </a:rPr>
              <a:pPr/>
              <a:t>1/29/2013</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D0874B-F9E4-4D45-8638-CFA9BFD774B9}" type="slidenum">
              <a:rPr lang="en-US" smtClean="0">
                <a:solidFill>
                  <a:prstClr val="black">
                    <a:tint val="75000"/>
                  </a:prstClr>
                </a:solidFill>
              </a:rPr>
              <a:pPr/>
              <a:t>‹#›</a:t>
            </a:fld>
            <a:endParaRPr lang="en-US" dirty="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3" r:id="rId1"/>
  </p:sldLayoutIdLst>
  <p:transition spd="med">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23000" b="-2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AB6B0B-7B87-4E11-AE25-DD93D12DF63A}" type="datetimeFigureOut">
              <a:rPr lang="en-US" smtClean="0">
                <a:solidFill>
                  <a:prstClr val="black">
                    <a:tint val="75000"/>
                  </a:prstClr>
                </a:solidFill>
              </a:rPr>
              <a:pPr/>
              <a:t>1/29/2013</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D0874B-F9E4-4D45-8638-CFA9BFD774B9}" type="slidenum">
              <a:rPr lang="en-US" smtClean="0">
                <a:solidFill>
                  <a:prstClr val="black">
                    <a:tint val="75000"/>
                  </a:prstClr>
                </a:solidFill>
              </a:rPr>
              <a:pPr/>
              <a:t>‹#›</a:t>
            </a:fld>
            <a:endParaRPr lang="en-US" dirty="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5" r:id="rId1"/>
  </p:sldLayoutIdLst>
  <p:transition spd="med">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23000" b="-2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AB6B0B-7B87-4E11-AE25-DD93D12DF63A}" type="datetimeFigureOut">
              <a:rPr lang="en-US" smtClean="0">
                <a:solidFill>
                  <a:prstClr val="black">
                    <a:tint val="75000"/>
                  </a:prstClr>
                </a:solidFill>
              </a:rPr>
              <a:pPr/>
              <a:t>1/29/2013</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D0874B-F9E4-4D45-8638-CFA9BFD774B9}" type="slidenum">
              <a:rPr lang="en-US" smtClean="0">
                <a:solidFill>
                  <a:prstClr val="black">
                    <a:tint val="75000"/>
                  </a:prstClr>
                </a:solidFill>
              </a:rPr>
              <a:pPr/>
              <a:t>‹#›</a:t>
            </a:fld>
            <a:endParaRPr lang="en-US" dirty="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7" r:id="rId1"/>
  </p:sldLayoutIdLst>
  <p:transition spd="med">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23000" b="-2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AB6B0B-7B87-4E11-AE25-DD93D12DF63A}" type="datetimeFigureOut">
              <a:rPr lang="en-US" smtClean="0">
                <a:solidFill>
                  <a:prstClr val="black">
                    <a:tint val="75000"/>
                  </a:prstClr>
                </a:solidFill>
              </a:rPr>
              <a:pPr/>
              <a:t>1/29/2013</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D0874B-F9E4-4D45-8638-CFA9BFD774B9}" type="slidenum">
              <a:rPr lang="en-US" smtClean="0">
                <a:solidFill>
                  <a:prstClr val="black">
                    <a:tint val="75000"/>
                  </a:prstClr>
                </a:solidFill>
              </a:rPr>
              <a:pPr/>
              <a:t>‹#›</a:t>
            </a:fld>
            <a:endParaRPr lang="en-US" dirty="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91" r:id="rId1"/>
  </p:sldLayoutIdLst>
  <p:transition spd="med">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DDEBCF"/>
            </a:gs>
            <a:gs pos="50000">
              <a:srgbClr val="9CB86E"/>
            </a:gs>
            <a:gs pos="100000">
              <a:srgbClr val="156B13"/>
            </a:gs>
          </a:gsLst>
          <a:lin ang="16200000" scaled="1"/>
        </a:gradFill>
        <a:effectLst/>
      </p:bgPr>
    </p:bg>
    <p:spTree>
      <p:nvGrpSpPr>
        <p:cNvPr id="1" name=""/>
        <p:cNvGrpSpPr/>
        <p:nvPr/>
      </p:nvGrpSpPr>
      <p:grpSpPr>
        <a:xfrm>
          <a:off x="0" y="0"/>
          <a:ext cx="0" cy="0"/>
          <a:chOff x="0" y="0"/>
          <a:chExt cx="0" cy="0"/>
        </a:xfrm>
      </p:grpSpPr>
      <p:sp>
        <p:nvSpPr>
          <p:cNvPr id="4" name="Title 3"/>
          <p:cNvSpPr txBox="1">
            <a:spLocks/>
          </p:cNvSpPr>
          <p:nvPr/>
        </p:nvSpPr>
        <p:spPr>
          <a:xfrm>
            <a:off x="0" y="0"/>
            <a:ext cx="9144000" cy="10668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600" spc="600" dirty="0" smtClean="0">
                <a:solidFill>
                  <a:schemeClr val="bg1"/>
                </a:solidFill>
                <a:effectLst>
                  <a:glow rad="101600">
                    <a:schemeClr val="accent6">
                      <a:lumMod val="50000"/>
                      <a:alpha val="40000"/>
                    </a:schemeClr>
                  </a:glow>
                </a:effectLst>
                <a:latin typeface="Perpetua Titling MT" pitchFamily="18" charset="0"/>
                <a:ea typeface="Batang" pitchFamily="18" charset="-127"/>
                <a:cs typeface="+mj-cs"/>
              </a:rPr>
              <a:t>This is my father’s world</a:t>
            </a:r>
          </a:p>
        </p:txBody>
      </p:sp>
      <p:sp>
        <p:nvSpPr>
          <p:cNvPr id="5" name="Title 3"/>
          <p:cNvSpPr txBox="1">
            <a:spLocks/>
          </p:cNvSpPr>
          <p:nvPr/>
        </p:nvSpPr>
        <p:spPr>
          <a:xfrm>
            <a:off x="3352800" y="228600"/>
            <a:ext cx="5638800" cy="6477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3600" u="none" strike="noStrike" kern="1200" cap="none" spc="0" normalizeH="0" baseline="0" noProof="0" dirty="0">
              <a:ln>
                <a:noFill/>
              </a:ln>
              <a:solidFill>
                <a:schemeClr val="bg1"/>
              </a:solidFill>
              <a:effectLst>
                <a:glow rad="101600">
                  <a:schemeClr val="tx1">
                    <a:alpha val="40000"/>
                  </a:schemeClr>
                </a:glow>
              </a:effectLst>
              <a:uLnTx/>
              <a:uFillTx/>
              <a:latin typeface="Impact" pitchFamily="34" charset="0"/>
              <a:ea typeface="Batang" pitchFamily="18" charset="-127"/>
              <a:cs typeface="+mj-cs"/>
            </a:endParaRPr>
          </a:p>
        </p:txBody>
      </p:sp>
      <p:sp>
        <p:nvSpPr>
          <p:cNvPr id="2" name="TextBox 1"/>
          <p:cNvSpPr txBox="1"/>
          <p:nvPr/>
        </p:nvSpPr>
        <p:spPr>
          <a:xfrm>
            <a:off x="76200" y="990600"/>
            <a:ext cx="9067800" cy="5693866"/>
          </a:xfrm>
          <a:prstGeom prst="rect">
            <a:avLst/>
          </a:prstGeom>
          <a:noFill/>
        </p:spPr>
        <p:txBody>
          <a:bodyPr wrap="square" rtlCol="0">
            <a:spAutoFit/>
          </a:bodyPr>
          <a:lstStyle/>
          <a:p>
            <a:pPr algn="ctr"/>
            <a:r>
              <a:rPr lang="en-US" sz="3200" b="1" dirty="0" smtClean="0">
                <a:solidFill>
                  <a:schemeClr val="bg1"/>
                </a:solidFill>
                <a:effectLst>
                  <a:glow rad="101600">
                    <a:schemeClr val="tx1">
                      <a:alpha val="60000"/>
                    </a:schemeClr>
                  </a:glow>
                </a:effectLst>
                <a:latin typeface="Perpetua" pitchFamily="18" charset="0"/>
              </a:rPr>
              <a:t>Do your own research, </a:t>
            </a:r>
            <a:br>
              <a:rPr lang="en-US" sz="3200" b="1" dirty="0" smtClean="0">
                <a:solidFill>
                  <a:schemeClr val="bg1"/>
                </a:solidFill>
                <a:effectLst>
                  <a:glow rad="101600">
                    <a:schemeClr val="tx1">
                      <a:alpha val="60000"/>
                    </a:schemeClr>
                  </a:glow>
                </a:effectLst>
                <a:latin typeface="Perpetua" pitchFamily="18" charset="0"/>
              </a:rPr>
            </a:br>
            <a:r>
              <a:rPr lang="en-US" sz="3200" b="1" dirty="0" smtClean="0">
                <a:solidFill>
                  <a:schemeClr val="bg1"/>
                </a:solidFill>
                <a:effectLst>
                  <a:glow rad="101600">
                    <a:schemeClr val="tx1">
                      <a:alpha val="60000"/>
                    </a:schemeClr>
                  </a:glow>
                </a:effectLst>
                <a:latin typeface="Perpetua" pitchFamily="18" charset="0"/>
              </a:rPr>
              <a:t>Come to your own conclusions</a:t>
            </a:r>
            <a:endParaRPr lang="en-US" sz="6600" b="1" dirty="0" smtClean="0">
              <a:solidFill>
                <a:schemeClr val="bg1"/>
              </a:solidFill>
              <a:effectLst>
                <a:glow rad="101600">
                  <a:schemeClr val="tx1">
                    <a:alpha val="60000"/>
                  </a:schemeClr>
                </a:glow>
              </a:effectLst>
              <a:latin typeface="Perpetua" pitchFamily="18" charset="0"/>
            </a:endParaRPr>
          </a:p>
          <a:p>
            <a:pPr algn="ctr"/>
            <a:endParaRPr lang="en-US" sz="1200" b="1" dirty="0">
              <a:solidFill>
                <a:schemeClr val="bg1"/>
              </a:solidFill>
              <a:effectLst>
                <a:glow rad="101600">
                  <a:schemeClr val="tx1">
                    <a:alpha val="60000"/>
                  </a:schemeClr>
                </a:glow>
              </a:effectLst>
            </a:endParaRPr>
          </a:p>
          <a:p>
            <a:r>
              <a:rPr lang="en-US" sz="3600" dirty="0" smtClean="0">
                <a:solidFill>
                  <a:schemeClr val="bg1"/>
                </a:solidFill>
                <a:effectLst>
                  <a:glow rad="101600">
                    <a:schemeClr val="tx1">
                      <a:alpha val="60000"/>
                    </a:schemeClr>
                  </a:glow>
                </a:effectLst>
                <a:latin typeface="Arial Narrow" pitchFamily="34" charset="0"/>
              </a:rPr>
              <a:t>Suggested books: </a:t>
            </a:r>
          </a:p>
          <a:p>
            <a:r>
              <a:rPr lang="en-US" sz="3600" i="1" dirty="0" smtClean="0">
                <a:solidFill>
                  <a:schemeClr val="bg1"/>
                </a:solidFill>
                <a:effectLst>
                  <a:glow rad="101600">
                    <a:schemeClr val="tx1">
                      <a:alpha val="60000"/>
                    </a:schemeClr>
                  </a:glow>
                </a:effectLst>
                <a:latin typeface="Arial Narrow" pitchFamily="34" charset="0"/>
              </a:rPr>
              <a:t>	</a:t>
            </a:r>
            <a:r>
              <a:rPr lang="en-US" sz="3200" i="1" dirty="0" smtClean="0">
                <a:solidFill>
                  <a:schemeClr val="bg1"/>
                </a:solidFill>
                <a:effectLst>
                  <a:glow rad="101600">
                    <a:schemeClr val="tx1">
                      <a:alpha val="60000"/>
                    </a:schemeClr>
                  </a:glow>
                </a:effectLst>
                <a:latin typeface="Arial Narrow" pitchFamily="34" charset="0"/>
              </a:rPr>
              <a:t>Dinosaur!, </a:t>
            </a:r>
            <a:r>
              <a:rPr lang="en-US" sz="3200" dirty="0" smtClean="0">
                <a:solidFill>
                  <a:schemeClr val="bg1"/>
                </a:solidFill>
                <a:effectLst>
                  <a:glow rad="101600">
                    <a:schemeClr val="tx1">
                      <a:alpha val="60000"/>
                    </a:schemeClr>
                  </a:glow>
                </a:effectLst>
                <a:latin typeface="Arial Narrow" pitchFamily="34" charset="0"/>
              </a:rPr>
              <a:t>Carl E. Baugh</a:t>
            </a:r>
          </a:p>
          <a:p>
            <a:r>
              <a:rPr lang="en-US" sz="3200" dirty="0">
                <a:solidFill>
                  <a:schemeClr val="bg1"/>
                </a:solidFill>
                <a:effectLst>
                  <a:glow rad="101600">
                    <a:schemeClr val="tx1">
                      <a:alpha val="60000"/>
                    </a:schemeClr>
                  </a:glow>
                </a:effectLst>
                <a:latin typeface="Arial Narrow" pitchFamily="34" charset="0"/>
              </a:rPr>
              <a:t>	</a:t>
            </a:r>
            <a:r>
              <a:rPr lang="en-US" sz="3200" i="1" dirty="0" smtClean="0">
                <a:solidFill>
                  <a:schemeClr val="bg1"/>
                </a:solidFill>
                <a:effectLst>
                  <a:glow rad="101600">
                    <a:schemeClr val="tx1">
                      <a:alpha val="60000"/>
                    </a:schemeClr>
                  </a:glow>
                </a:effectLst>
                <a:latin typeface="Arial Narrow" pitchFamily="34" charset="0"/>
              </a:rPr>
              <a:t>Tornado in a Junkyard, </a:t>
            </a:r>
            <a:r>
              <a:rPr lang="en-US" sz="3200" dirty="0" smtClean="0">
                <a:solidFill>
                  <a:schemeClr val="bg1"/>
                </a:solidFill>
                <a:effectLst>
                  <a:glow rad="101600">
                    <a:schemeClr val="tx1">
                      <a:alpha val="60000"/>
                    </a:schemeClr>
                  </a:glow>
                </a:effectLst>
                <a:latin typeface="Arial Narrow" pitchFamily="34" charset="0"/>
              </a:rPr>
              <a:t>James </a:t>
            </a:r>
            <a:r>
              <a:rPr lang="en-US" sz="3200" dirty="0" err="1" smtClean="0">
                <a:solidFill>
                  <a:schemeClr val="bg1"/>
                </a:solidFill>
                <a:effectLst>
                  <a:glow rad="101600">
                    <a:schemeClr val="tx1">
                      <a:alpha val="60000"/>
                    </a:schemeClr>
                  </a:glow>
                </a:effectLst>
                <a:latin typeface="Arial Narrow" pitchFamily="34" charset="0"/>
              </a:rPr>
              <a:t>Perloff</a:t>
            </a:r>
            <a:endParaRPr lang="en-US" sz="3200" dirty="0" smtClean="0">
              <a:solidFill>
                <a:schemeClr val="bg1"/>
              </a:solidFill>
              <a:effectLst>
                <a:glow rad="101600">
                  <a:schemeClr val="tx1">
                    <a:alpha val="60000"/>
                  </a:schemeClr>
                </a:glow>
              </a:effectLst>
              <a:latin typeface="Arial Narrow" pitchFamily="34" charset="0"/>
            </a:endParaRPr>
          </a:p>
          <a:p>
            <a:r>
              <a:rPr lang="en-US" sz="3200" dirty="0">
                <a:solidFill>
                  <a:schemeClr val="bg1"/>
                </a:solidFill>
                <a:effectLst>
                  <a:glow rad="101600">
                    <a:schemeClr val="tx1">
                      <a:alpha val="60000"/>
                    </a:schemeClr>
                  </a:glow>
                </a:effectLst>
                <a:latin typeface="Arial Narrow" pitchFamily="34" charset="0"/>
              </a:rPr>
              <a:t>	</a:t>
            </a:r>
            <a:r>
              <a:rPr lang="en-US" sz="3200" i="1" dirty="0" smtClean="0">
                <a:solidFill>
                  <a:schemeClr val="bg1"/>
                </a:solidFill>
                <a:effectLst>
                  <a:glow rad="101600">
                    <a:schemeClr val="tx1">
                      <a:alpha val="60000"/>
                    </a:schemeClr>
                  </a:glow>
                </a:effectLst>
                <a:latin typeface="Arial Narrow" pitchFamily="34" charset="0"/>
              </a:rPr>
              <a:t>The Genesis Record, </a:t>
            </a:r>
            <a:r>
              <a:rPr lang="en-US" sz="3200" dirty="0" smtClean="0">
                <a:solidFill>
                  <a:schemeClr val="bg1"/>
                </a:solidFill>
                <a:effectLst>
                  <a:glow rad="101600">
                    <a:schemeClr val="tx1">
                      <a:alpha val="60000"/>
                    </a:schemeClr>
                  </a:glow>
                </a:effectLst>
                <a:latin typeface="Arial Narrow" pitchFamily="34" charset="0"/>
              </a:rPr>
              <a:t>Henry Morris</a:t>
            </a:r>
            <a:r>
              <a:rPr lang="en-US" sz="3600" dirty="0">
                <a:solidFill>
                  <a:schemeClr val="bg1"/>
                </a:solidFill>
                <a:effectLst>
                  <a:glow rad="101600">
                    <a:schemeClr val="tx1">
                      <a:alpha val="60000"/>
                    </a:schemeClr>
                  </a:glow>
                </a:effectLst>
                <a:latin typeface="Arial Narrow" pitchFamily="34" charset="0"/>
              </a:rPr>
              <a:t>	</a:t>
            </a:r>
            <a:endParaRPr lang="en-US" sz="3600" dirty="0" smtClean="0">
              <a:solidFill>
                <a:schemeClr val="bg1"/>
              </a:solidFill>
              <a:effectLst>
                <a:glow rad="101600">
                  <a:schemeClr val="tx1">
                    <a:alpha val="60000"/>
                  </a:schemeClr>
                </a:glow>
              </a:effectLst>
              <a:latin typeface="Arial Narrow" pitchFamily="34" charset="0"/>
            </a:endParaRPr>
          </a:p>
          <a:p>
            <a:r>
              <a:rPr lang="en-US" sz="3600" dirty="0" smtClean="0">
                <a:solidFill>
                  <a:schemeClr val="bg1"/>
                </a:solidFill>
                <a:effectLst>
                  <a:glow rad="101600">
                    <a:schemeClr val="tx1">
                      <a:alpha val="60000"/>
                    </a:schemeClr>
                  </a:glow>
                </a:effectLst>
                <a:latin typeface="Arial Narrow" pitchFamily="34" charset="0"/>
              </a:rPr>
              <a:t>Suggested websites:</a:t>
            </a:r>
          </a:p>
          <a:p>
            <a:r>
              <a:rPr lang="en-US" sz="3600" dirty="0">
                <a:solidFill>
                  <a:schemeClr val="bg1"/>
                </a:solidFill>
                <a:effectLst>
                  <a:glow rad="101600">
                    <a:schemeClr val="tx1">
                      <a:alpha val="60000"/>
                    </a:schemeClr>
                  </a:glow>
                </a:effectLst>
                <a:latin typeface="Arial Narrow" pitchFamily="34" charset="0"/>
              </a:rPr>
              <a:t>	</a:t>
            </a:r>
            <a:r>
              <a:rPr lang="en-US" sz="3200" i="1" dirty="0" smtClean="0">
                <a:solidFill>
                  <a:schemeClr val="bg1"/>
                </a:solidFill>
                <a:effectLst>
                  <a:glow rad="101600">
                    <a:schemeClr val="tx1">
                      <a:alpha val="60000"/>
                    </a:schemeClr>
                  </a:glow>
                </a:effectLst>
                <a:latin typeface="Arial Narrow" pitchFamily="34" charset="0"/>
              </a:rPr>
              <a:t>www.trueauthority.com/cvse/radiometric.htm	www.answersingenesis.org</a:t>
            </a:r>
          </a:p>
          <a:p>
            <a:r>
              <a:rPr lang="en-US" sz="3200" i="1" dirty="0" smtClean="0">
                <a:solidFill>
                  <a:schemeClr val="bg1"/>
                </a:solidFill>
                <a:effectLst>
                  <a:glow rad="101600">
                    <a:schemeClr val="tx1">
                      <a:alpha val="60000"/>
                    </a:schemeClr>
                  </a:glow>
                </a:effectLst>
                <a:latin typeface="Arial Narrow" pitchFamily="34" charset="0"/>
              </a:rPr>
              <a:t>	www.creationrevolution.com</a:t>
            </a:r>
            <a:endParaRPr lang="en-US" sz="3600" dirty="0">
              <a:solidFill>
                <a:schemeClr val="bg1"/>
              </a:solidFill>
              <a:effectLst>
                <a:glow rad="101600">
                  <a:schemeClr val="tx1">
                    <a:alpha val="60000"/>
                  </a:schemeClr>
                </a:glow>
              </a:effectLst>
              <a:latin typeface="Arial Narrow" pitchFamily="34" charset="0"/>
            </a:endParaRPr>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8000" r="-8000"/>
          </a:stretch>
        </a:blipFill>
        <a:effectLst/>
      </p:bgPr>
    </p:bg>
    <p:spTree>
      <p:nvGrpSpPr>
        <p:cNvPr id="1" name=""/>
        <p:cNvGrpSpPr/>
        <p:nvPr/>
      </p:nvGrpSpPr>
      <p:grpSpPr>
        <a:xfrm>
          <a:off x="0" y="0"/>
          <a:ext cx="0" cy="0"/>
          <a:chOff x="0" y="0"/>
          <a:chExt cx="0" cy="0"/>
        </a:xfrm>
      </p:grpSpPr>
      <p:sp>
        <p:nvSpPr>
          <p:cNvPr id="4" name="Title 3"/>
          <p:cNvSpPr txBox="1">
            <a:spLocks/>
          </p:cNvSpPr>
          <p:nvPr/>
        </p:nvSpPr>
        <p:spPr>
          <a:xfrm>
            <a:off x="0" y="0"/>
            <a:ext cx="9144000" cy="10668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600" spc="600" dirty="0" smtClean="0">
                <a:solidFill>
                  <a:schemeClr val="bg1"/>
                </a:solidFill>
                <a:effectLst>
                  <a:glow rad="101600">
                    <a:schemeClr val="accent6">
                      <a:lumMod val="50000"/>
                      <a:alpha val="40000"/>
                    </a:schemeClr>
                  </a:glow>
                </a:effectLst>
                <a:latin typeface="Perpetua Titling MT" pitchFamily="18" charset="0"/>
                <a:ea typeface="Batang" pitchFamily="18" charset="-127"/>
                <a:cs typeface="+mj-cs"/>
              </a:rPr>
              <a:t>This is my father’s world</a:t>
            </a:r>
          </a:p>
        </p:txBody>
      </p:sp>
      <p:sp>
        <p:nvSpPr>
          <p:cNvPr id="5" name="Title 3"/>
          <p:cNvSpPr txBox="1">
            <a:spLocks/>
          </p:cNvSpPr>
          <p:nvPr/>
        </p:nvSpPr>
        <p:spPr>
          <a:xfrm>
            <a:off x="3352800" y="228600"/>
            <a:ext cx="5638800" cy="6477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3600" u="none" strike="noStrike" kern="1200" cap="none" spc="0" normalizeH="0" baseline="0" noProof="0" dirty="0">
              <a:ln>
                <a:noFill/>
              </a:ln>
              <a:solidFill>
                <a:schemeClr val="bg1"/>
              </a:solidFill>
              <a:effectLst>
                <a:glow rad="101600">
                  <a:schemeClr val="tx1">
                    <a:alpha val="40000"/>
                  </a:schemeClr>
                </a:glow>
              </a:effectLst>
              <a:uLnTx/>
              <a:uFillTx/>
              <a:latin typeface="Impact" pitchFamily="34" charset="0"/>
              <a:ea typeface="Batang" pitchFamily="18" charset="-127"/>
              <a:cs typeface="+mj-cs"/>
            </a:endParaRPr>
          </a:p>
        </p:txBody>
      </p:sp>
      <p:sp>
        <p:nvSpPr>
          <p:cNvPr id="2" name="TextBox 1"/>
          <p:cNvSpPr txBox="1"/>
          <p:nvPr/>
        </p:nvSpPr>
        <p:spPr>
          <a:xfrm>
            <a:off x="457200" y="3962400"/>
            <a:ext cx="8382000" cy="2646878"/>
          </a:xfrm>
          <a:prstGeom prst="rect">
            <a:avLst/>
          </a:prstGeom>
          <a:noFill/>
        </p:spPr>
        <p:txBody>
          <a:bodyPr wrap="square" rtlCol="0">
            <a:spAutoFit/>
          </a:bodyPr>
          <a:lstStyle/>
          <a:p>
            <a:pPr algn="ctr"/>
            <a:r>
              <a:rPr lang="en-US" sz="3200" b="1" dirty="0" smtClean="0">
                <a:solidFill>
                  <a:schemeClr val="bg1"/>
                </a:solidFill>
                <a:effectLst>
                  <a:glow rad="101600">
                    <a:schemeClr val="tx1">
                      <a:alpha val="60000"/>
                    </a:schemeClr>
                  </a:glow>
                </a:effectLst>
                <a:latin typeface="Perpetua Titling MT" pitchFamily="18" charset="0"/>
              </a:rPr>
              <a:t>The story of</a:t>
            </a:r>
          </a:p>
          <a:p>
            <a:pPr algn="ctr"/>
            <a:r>
              <a:rPr lang="en-US" sz="6600" b="1" dirty="0" smtClean="0">
                <a:solidFill>
                  <a:schemeClr val="bg1"/>
                </a:solidFill>
                <a:effectLst>
                  <a:glow rad="101600">
                    <a:schemeClr val="tx1">
                      <a:alpha val="60000"/>
                    </a:schemeClr>
                  </a:glow>
                </a:effectLst>
                <a:latin typeface="Perpetua Titling MT" pitchFamily="18" charset="0"/>
              </a:rPr>
              <a:t>behemoth</a:t>
            </a:r>
          </a:p>
          <a:p>
            <a:pPr algn="ctr"/>
            <a:endParaRPr lang="en-US" sz="3200" b="1" dirty="0">
              <a:solidFill>
                <a:schemeClr val="bg1"/>
              </a:solidFill>
              <a:effectLst>
                <a:glow rad="101600">
                  <a:schemeClr val="tx1">
                    <a:alpha val="60000"/>
                  </a:schemeClr>
                </a:glow>
              </a:effectLst>
            </a:endParaRPr>
          </a:p>
          <a:p>
            <a:pPr algn="ctr"/>
            <a:r>
              <a:rPr lang="en-US" sz="3600" b="1" i="1" dirty="0" smtClean="0">
                <a:solidFill>
                  <a:schemeClr val="bg1"/>
                </a:solidFill>
                <a:effectLst>
                  <a:glow rad="101600">
                    <a:schemeClr val="tx1">
                      <a:alpha val="60000"/>
                    </a:schemeClr>
                  </a:glow>
                </a:effectLst>
                <a:latin typeface="Arial Narrow" pitchFamily="34" charset="0"/>
              </a:rPr>
              <a:t>How dinosaurs lived and died</a:t>
            </a:r>
            <a:endParaRPr lang="en-US" sz="3600" b="1" i="1" dirty="0">
              <a:solidFill>
                <a:schemeClr val="bg1"/>
              </a:solidFill>
              <a:effectLst>
                <a:glow rad="101600">
                  <a:schemeClr val="tx1">
                    <a:alpha val="60000"/>
                  </a:schemeClr>
                </a:glow>
              </a:effectLst>
              <a:latin typeface="Arial Narrow" pitchFamily="34" charset="0"/>
            </a:endParaRPr>
          </a:p>
        </p:txBody>
      </p:sp>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066800"/>
            <a:ext cx="8610600" cy="5791200"/>
          </a:xfrm>
        </p:spPr>
        <p:txBody>
          <a:bodyPr>
            <a:noAutofit/>
          </a:bodyPr>
          <a:lstStyle/>
          <a:p>
            <a:r>
              <a:rPr lang="en-US" sz="4000" b="1" dirty="0" smtClean="0">
                <a:solidFill>
                  <a:schemeClr val="bg1"/>
                </a:solidFill>
                <a:effectLst>
                  <a:glow rad="101600">
                    <a:schemeClr val="accent6">
                      <a:lumMod val="75000"/>
                      <a:alpha val="40000"/>
                    </a:schemeClr>
                  </a:glow>
                </a:effectLst>
                <a:latin typeface="Narkisim" pitchFamily="34" charset="-79"/>
                <a:cs typeface="Narkisim" pitchFamily="34" charset="-79"/>
              </a:rPr>
              <a:t>Dinosaurs “prove” evolution by …</a:t>
            </a:r>
          </a:p>
          <a:p>
            <a:pPr lvl="1"/>
            <a:r>
              <a:rPr lang="en-US" sz="3600" b="1" dirty="0" smtClean="0">
                <a:solidFill>
                  <a:schemeClr val="bg1"/>
                </a:solidFill>
                <a:effectLst>
                  <a:glow rad="101600">
                    <a:schemeClr val="accent6">
                      <a:lumMod val="75000"/>
                      <a:alpha val="40000"/>
                    </a:schemeClr>
                  </a:glow>
                </a:effectLst>
                <a:latin typeface="Narkisim" pitchFamily="34" charset="-79"/>
                <a:cs typeface="Narkisim" pitchFamily="34" charset="-79"/>
              </a:rPr>
              <a:t>Showing God allowed part of His creation to become extinct </a:t>
            </a:r>
          </a:p>
          <a:p>
            <a:pPr lvl="1"/>
            <a:r>
              <a:rPr lang="en-US" sz="3600" b="1" dirty="0" smtClean="0">
                <a:solidFill>
                  <a:schemeClr val="bg1"/>
                </a:solidFill>
                <a:effectLst>
                  <a:glow rad="101600">
                    <a:schemeClr val="accent6">
                      <a:lumMod val="75000"/>
                      <a:alpha val="40000"/>
                    </a:schemeClr>
                  </a:glow>
                </a:effectLst>
                <a:latin typeface="Narkisim" pitchFamily="34" charset="-79"/>
                <a:cs typeface="Narkisim" pitchFamily="34" charset="-79"/>
              </a:rPr>
              <a:t>Requiring millions of years for natural processes to create the fossil record</a:t>
            </a:r>
          </a:p>
          <a:p>
            <a:pPr lvl="1"/>
            <a:r>
              <a:rPr lang="en-US" sz="3600" b="1" dirty="0" smtClean="0">
                <a:solidFill>
                  <a:schemeClr val="bg1"/>
                </a:solidFill>
                <a:effectLst>
                  <a:glow rad="101600">
                    <a:schemeClr val="accent6">
                      <a:lumMod val="75000"/>
                      <a:alpha val="40000"/>
                    </a:schemeClr>
                  </a:glow>
                </a:effectLst>
                <a:latin typeface="Narkisim" pitchFamily="34" charset="-79"/>
                <a:cs typeface="Narkisim" pitchFamily="34" charset="-79"/>
              </a:rPr>
              <a:t>Discrediting the Bible, which says nothing about humans and dinosaurs living together</a:t>
            </a:r>
          </a:p>
          <a:p>
            <a:r>
              <a:rPr lang="en-US" sz="4000" b="1" dirty="0" smtClean="0">
                <a:solidFill>
                  <a:schemeClr val="bg1"/>
                </a:solidFill>
                <a:effectLst>
                  <a:glow rad="101600">
                    <a:schemeClr val="accent6">
                      <a:lumMod val="75000"/>
                      <a:alpha val="40000"/>
                    </a:schemeClr>
                  </a:glow>
                </a:effectLst>
                <a:latin typeface="Narkisim" pitchFamily="34" charset="-79"/>
                <a:cs typeface="Narkisim" pitchFamily="34" charset="-79"/>
              </a:rPr>
              <a:t>The first is already discredited; the others are similarly flawed arguments</a:t>
            </a:r>
          </a:p>
        </p:txBody>
      </p:sp>
      <p:sp>
        <p:nvSpPr>
          <p:cNvPr id="4" name="Title 3"/>
          <p:cNvSpPr txBox="1">
            <a:spLocks/>
          </p:cNvSpPr>
          <p:nvPr/>
        </p:nvSpPr>
        <p:spPr>
          <a:xfrm>
            <a:off x="0" y="0"/>
            <a:ext cx="8915400" cy="1066800"/>
          </a:xfrm>
          <a:prstGeom prst="rect">
            <a:avLst/>
          </a:prstGeom>
          <a:noFill/>
        </p:spPr>
        <p:txBody>
          <a:bodyPr vert="horz" lIns="91440" tIns="45720" rIns="91440" bIns="45720" rtlCol="0" anchor="ctr">
            <a:noAutofit/>
          </a:bodyPr>
          <a:lstStyle/>
          <a:p>
            <a:pPr algn="r">
              <a:spcBef>
                <a:spcPct val="0"/>
              </a:spcBef>
              <a:defRPr/>
            </a:pPr>
            <a:r>
              <a:rPr lang="en-US" sz="5400" b="1" u="sng" dirty="0" smtClean="0">
                <a:solidFill>
                  <a:prstClr val="white"/>
                </a:solidFill>
                <a:effectLst>
                  <a:glow rad="139700">
                    <a:srgbClr val="F79646">
                      <a:satMod val="175000"/>
                      <a:alpha val="40000"/>
                    </a:srgbClr>
                  </a:glow>
                </a:effectLst>
                <a:latin typeface="Bell MT" pitchFamily="18" charset="0"/>
              </a:rPr>
              <a:t>“What about the dinosaurs?”</a:t>
            </a:r>
            <a:endParaRPr lang="en-US" sz="5400" b="1" dirty="0">
              <a:solidFill>
                <a:prstClr val="white"/>
              </a:solidFill>
              <a:effectLst>
                <a:glow rad="139700">
                  <a:srgbClr val="F79646">
                    <a:satMod val="175000"/>
                    <a:alpha val="40000"/>
                  </a:srgbClr>
                </a:glow>
              </a:effectLst>
              <a:latin typeface="Bell MT" pitchFamily="18" charset="0"/>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38400" y="1066800"/>
            <a:ext cx="6705600" cy="5791200"/>
          </a:xfrm>
        </p:spPr>
        <p:txBody>
          <a:bodyPr>
            <a:noAutofit/>
          </a:bodyPr>
          <a:lstStyle/>
          <a:p>
            <a:r>
              <a:rPr lang="en-US" sz="4000" b="1" dirty="0" smtClean="0">
                <a:solidFill>
                  <a:schemeClr val="bg1"/>
                </a:solidFill>
                <a:effectLst>
                  <a:glow rad="101600">
                    <a:schemeClr val="accent6">
                      <a:lumMod val="75000"/>
                      <a:alpha val="40000"/>
                    </a:schemeClr>
                  </a:glow>
                </a:effectLst>
                <a:latin typeface="Narkisim" pitchFamily="34" charset="-79"/>
                <a:cs typeface="Narkisim" pitchFamily="34" charset="-79"/>
              </a:rPr>
              <a:t>They were created (Exodus 20:11) and saved (Genesis 7:8) along with everything else </a:t>
            </a:r>
          </a:p>
          <a:p>
            <a:r>
              <a:rPr lang="en-US" sz="4000" b="1" dirty="0" smtClean="0">
                <a:solidFill>
                  <a:schemeClr val="bg1"/>
                </a:solidFill>
                <a:effectLst>
                  <a:glow rad="101600">
                    <a:schemeClr val="accent6">
                      <a:lumMod val="75000"/>
                      <a:alpha val="40000"/>
                    </a:schemeClr>
                  </a:glow>
                </a:effectLst>
                <a:latin typeface="Narkisim" pitchFamily="34" charset="-79"/>
                <a:cs typeface="Narkisim" pitchFamily="34" charset="-79"/>
              </a:rPr>
              <a:t>Thousands of them are preserved in fossils</a:t>
            </a:r>
          </a:p>
          <a:p>
            <a:r>
              <a:rPr lang="en-US" sz="4000" b="1" dirty="0" smtClean="0">
                <a:solidFill>
                  <a:schemeClr val="bg1"/>
                </a:solidFill>
                <a:effectLst>
                  <a:glow rad="101600">
                    <a:schemeClr val="accent6">
                      <a:lumMod val="75000"/>
                      <a:alpha val="40000"/>
                    </a:schemeClr>
                  </a:glow>
                </a:effectLst>
                <a:latin typeface="Narkisim" pitchFamily="34" charset="-79"/>
                <a:cs typeface="Narkisim" pitchFamily="34" charset="-79"/>
              </a:rPr>
              <a:t>The flood – the ultimate “catastrophe” or “extinction event” – made it impossible for them to survive as before</a:t>
            </a:r>
          </a:p>
        </p:txBody>
      </p:sp>
      <p:sp>
        <p:nvSpPr>
          <p:cNvPr id="4" name="Title 3"/>
          <p:cNvSpPr txBox="1">
            <a:spLocks/>
          </p:cNvSpPr>
          <p:nvPr/>
        </p:nvSpPr>
        <p:spPr>
          <a:xfrm>
            <a:off x="0" y="0"/>
            <a:ext cx="8915400" cy="1066800"/>
          </a:xfrm>
          <a:prstGeom prst="rect">
            <a:avLst/>
          </a:prstGeom>
          <a:noFill/>
        </p:spPr>
        <p:txBody>
          <a:bodyPr vert="horz" lIns="91440" tIns="45720" rIns="91440" bIns="45720" rtlCol="0" anchor="ctr">
            <a:noAutofit/>
          </a:bodyPr>
          <a:lstStyle/>
          <a:p>
            <a:pPr algn="r">
              <a:spcBef>
                <a:spcPct val="0"/>
              </a:spcBef>
              <a:defRPr/>
            </a:pPr>
            <a:r>
              <a:rPr lang="en-US" sz="5400" b="1" u="sng" dirty="0" smtClean="0">
                <a:solidFill>
                  <a:prstClr val="white"/>
                </a:solidFill>
                <a:effectLst>
                  <a:glow rad="139700">
                    <a:srgbClr val="F79646">
                      <a:satMod val="175000"/>
                      <a:alpha val="40000"/>
                    </a:srgbClr>
                  </a:glow>
                </a:effectLst>
                <a:latin typeface="Bell MT" pitchFamily="18" charset="0"/>
              </a:rPr>
              <a:t>Dinosaurs were real</a:t>
            </a:r>
            <a:endParaRPr lang="en-US" sz="5400" b="1" dirty="0">
              <a:solidFill>
                <a:prstClr val="white"/>
              </a:solidFill>
              <a:effectLst>
                <a:glow rad="139700">
                  <a:srgbClr val="F79646">
                    <a:satMod val="175000"/>
                    <a:alpha val="40000"/>
                  </a:srgbClr>
                </a:glow>
              </a:effectLst>
              <a:latin typeface="Bell MT" pitchFamily="18" charset="0"/>
            </a:endParaRPr>
          </a:p>
        </p:txBody>
      </p:sp>
    </p:spTree>
    <p:extLst>
      <p:ext uri="{BB962C8B-B14F-4D97-AF65-F5344CB8AC3E}">
        <p14:creationId xmlns:p14="http://schemas.microsoft.com/office/powerpoint/2010/main" val="414666981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990600"/>
            <a:ext cx="8839200" cy="5867400"/>
          </a:xfrm>
        </p:spPr>
        <p:txBody>
          <a:bodyPr>
            <a:noAutofit/>
          </a:bodyPr>
          <a:lstStyle/>
          <a:p>
            <a:r>
              <a:rPr lang="en-US" sz="4000" b="1" dirty="0" smtClean="0">
                <a:solidFill>
                  <a:schemeClr val="bg1"/>
                </a:solidFill>
                <a:effectLst>
                  <a:glow rad="101600">
                    <a:schemeClr val="accent6">
                      <a:lumMod val="75000"/>
                      <a:alpha val="40000"/>
                    </a:schemeClr>
                  </a:glow>
                </a:effectLst>
                <a:latin typeface="Narkisim" pitchFamily="34" charset="-79"/>
                <a:cs typeface="Narkisim" pitchFamily="34" charset="-79"/>
              </a:rPr>
              <a:t>Dating methods are flawed</a:t>
            </a:r>
          </a:p>
          <a:p>
            <a:pPr lvl="1"/>
            <a:r>
              <a:rPr lang="en-US" sz="3600" b="1" dirty="0" smtClean="0">
                <a:solidFill>
                  <a:schemeClr val="bg1"/>
                </a:solidFill>
                <a:effectLst>
                  <a:glow rad="101600">
                    <a:schemeClr val="accent6">
                      <a:lumMod val="75000"/>
                      <a:alpha val="40000"/>
                    </a:schemeClr>
                  </a:glow>
                </a:effectLst>
                <a:latin typeface="Narkisim" pitchFamily="34" charset="-79"/>
                <a:cs typeface="Narkisim" pitchFamily="34" charset="-79"/>
              </a:rPr>
              <a:t>A “mother” element (uranium, potassium, etc.) decays and forms a “daughter” element (lead, argon, etc.)</a:t>
            </a:r>
          </a:p>
          <a:p>
            <a:pPr lvl="1"/>
            <a:r>
              <a:rPr lang="en-US" sz="3600" b="1" dirty="0" smtClean="0">
                <a:solidFill>
                  <a:schemeClr val="bg1"/>
                </a:solidFill>
                <a:effectLst>
                  <a:glow rad="101600">
                    <a:schemeClr val="accent6">
                      <a:lumMod val="75000"/>
                      <a:alpha val="40000"/>
                    </a:schemeClr>
                  </a:glow>
                </a:effectLst>
                <a:latin typeface="Narkisim" pitchFamily="34" charset="-79"/>
                <a:cs typeface="Narkisim" pitchFamily="34" charset="-79"/>
              </a:rPr>
              <a:t>The decay rate is assumed constant</a:t>
            </a:r>
          </a:p>
          <a:p>
            <a:pPr lvl="1"/>
            <a:r>
              <a:rPr lang="en-US" sz="3600" b="1" dirty="0" smtClean="0">
                <a:solidFill>
                  <a:schemeClr val="bg1"/>
                </a:solidFill>
                <a:effectLst>
                  <a:glow rad="101600">
                    <a:schemeClr val="accent6">
                      <a:lumMod val="75000"/>
                      <a:alpha val="40000"/>
                    </a:schemeClr>
                  </a:glow>
                </a:effectLst>
                <a:latin typeface="Narkisim" pitchFamily="34" charset="-79"/>
                <a:cs typeface="Narkisim" pitchFamily="34" charset="-79"/>
              </a:rPr>
              <a:t>All the daughter is assumed to come from the mother</a:t>
            </a:r>
          </a:p>
          <a:p>
            <a:pPr lvl="1"/>
            <a:r>
              <a:rPr lang="en-US" sz="3600" b="1" dirty="0" smtClean="0">
                <a:solidFill>
                  <a:schemeClr val="bg1"/>
                </a:solidFill>
                <a:effectLst>
                  <a:glow rad="101600">
                    <a:schemeClr val="accent6">
                      <a:lumMod val="75000"/>
                      <a:alpha val="40000"/>
                    </a:schemeClr>
                  </a:glow>
                </a:effectLst>
                <a:latin typeface="Narkisim" pitchFamily="34" charset="-79"/>
                <a:cs typeface="Narkisim" pitchFamily="34" charset="-79"/>
              </a:rPr>
              <a:t>“Leakage” is assumed not to have occurred</a:t>
            </a:r>
          </a:p>
          <a:p>
            <a:pPr lvl="1"/>
            <a:r>
              <a:rPr lang="en-US" sz="3600" b="1" dirty="0" smtClean="0">
                <a:solidFill>
                  <a:schemeClr val="bg1"/>
                </a:solidFill>
                <a:effectLst>
                  <a:glow rad="101600">
                    <a:schemeClr val="accent6">
                      <a:lumMod val="75000"/>
                      <a:alpha val="40000"/>
                    </a:schemeClr>
                  </a:glow>
                </a:effectLst>
                <a:latin typeface="Narkisim" pitchFamily="34" charset="-79"/>
                <a:cs typeface="Narkisim" pitchFamily="34" charset="-79"/>
              </a:rPr>
              <a:t>“Wrong” results scrapped, “right” ones kept</a:t>
            </a:r>
          </a:p>
        </p:txBody>
      </p:sp>
      <p:sp>
        <p:nvSpPr>
          <p:cNvPr id="4" name="Title 3"/>
          <p:cNvSpPr txBox="1">
            <a:spLocks/>
          </p:cNvSpPr>
          <p:nvPr/>
        </p:nvSpPr>
        <p:spPr>
          <a:xfrm>
            <a:off x="0" y="0"/>
            <a:ext cx="8915400" cy="1066800"/>
          </a:xfrm>
          <a:prstGeom prst="rect">
            <a:avLst/>
          </a:prstGeom>
          <a:noFill/>
        </p:spPr>
        <p:txBody>
          <a:bodyPr vert="horz" lIns="91440" tIns="45720" rIns="91440" bIns="45720" rtlCol="0" anchor="ctr">
            <a:noAutofit/>
          </a:bodyPr>
          <a:lstStyle/>
          <a:p>
            <a:pPr algn="r">
              <a:spcBef>
                <a:spcPct val="0"/>
              </a:spcBef>
              <a:defRPr/>
            </a:pPr>
            <a:r>
              <a:rPr lang="en-US" sz="5400" b="1" u="sng" dirty="0" smtClean="0">
                <a:solidFill>
                  <a:prstClr val="white"/>
                </a:solidFill>
                <a:effectLst>
                  <a:glow rad="139700">
                    <a:srgbClr val="F79646">
                      <a:satMod val="175000"/>
                      <a:alpha val="40000"/>
                    </a:srgbClr>
                  </a:glow>
                </a:effectLst>
                <a:latin typeface="Bell MT" pitchFamily="18" charset="0"/>
              </a:rPr>
              <a:t>Million-year epochs are not</a:t>
            </a:r>
            <a:endParaRPr lang="en-US" sz="5400" b="1" dirty="0">
              <a:solidFill>
                <a:prstClr val="white"/>
              </a:solidFill>
              <a:effectLst>
                <a:glow rad="139700">
                  <a:srgbClr val="F79646">
                    <a:satMod val="175000"/>
                    <a:alpha val="40000"/>
                  </a:srgbClr>
                </a:glow>
              </a:effectLst>
              <a:latin typeface="Bell MT" pitchFamily="18" charset="0"/>
            </a:endParaRPr>
          </a:p>
        </p:txBody>
      </p:sp>
    </p:spTree>
    <p:extLst>
      <p:ext uri="{BB962C8B-B14F-4D97-AF65-F5344CB8AC3E}">
        <p14:creationId xmlns:p14="http://schemas.microsoft.com/office/powerpoint/2010/main" val="193913434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990600"/>
            <a:ext cx="9067800" cy="5867400"/>
          </a:xfrm>
        </p:spPr>
        <p:txBody>
          <a:bodyPr>
            <a:noAutofit/>
          </a:bodyPr>
          <a:lstStyle/>
          <a:p>
            <a:r>
              <a:rPr lang="en-US" sz="4000" b="1" dirty="0" smtClean="0">
                <a:solidFill>
                  <a:schemeClr val="bg1"/>
                </a:solidFill>
                <a:effectLst>
                  <a:glow rad="101600">
                    <a:schemeClr val="accent6">
                      <a:lumMod val="75000"/>
                      <a:alpha val="40000"/>
                    </a:schemeClr>
                  </a:glow>
                </a:effectLst>
                <a:latin typeface="Narkisim" pitchFamily="34" charset="-79"/>
                <a:cs typeface="Narkisim" pitchFamily="34" charset="-79"/>
              </a:rPr>
              <a:t>Whatever testing can be done shows the unreliability of the process</a:t>
            </a:r>
          </a:p>
          <a:p>
            <a:pPr lvl="1"/>
            <a:r>
              <a:rPr lang="en-US" sz="3600" b="1" dirty="0" smtClean="0">
                <a:solidFill>
                  <a:schemeClr val="bg1"/>
                </a:solidFill>
                <a:effectLst>
                  <a:glow rad="101600">
                    <a:schemeClr val="accent6">
                      <a:lumMod val="75000"/>
                      <a:alpha val="40000"/>
                    </a:schemeClr>
                  </a:glow>
                </a:effectLst>
                <a:latin typeface="Narkisim" pitchFamily="34" charset="-79"/>
                <a:cs typeface="Narkisim" pitchFamily="34" charset="-79"/>
              </a:rPr>
              <a:t>Living shells dated 27,000 years old</a:t>
            </a:r>
          </a:p>
          <a:p>
            <a:pPr lvl="1"/>
            <a:r>
              <a:rPr lang="en-US" sz="3600" b="1" dirty="0" smtClean="0">
                <a:solidFill>
                  <a:schemeClr val="bg1"/>
                </a:solidFill>
                <a:effectLst>
                  <a:glow rad="101600">
                    <a:schemeClr val="accent6">
                      <a:lumMod val="75000"/>
                      <a:alpha val="40000"/>
                    </a:schemeClr>
                  </a:glow>
                </a:effectLst>
                <a:latin typeface="Narkisim" pitchFamily="34" charset="-79"/>
                <a:cs typeface="Narkisim" pitchFamily="34" charset="-79"/>
              </a:rPr>
              <a:t>Fresh-killed seal dated 1,300 years old</a:t>
            </a:r>
          </a:p>
          <a:p>
            <a:pPr lvl="1"/>
            <a:r>
              <a:rPr lang="en-US" sz="3600" b="1" dirty="0" smtClean="0">
                <a:solidFill>
                  <a:schemeClr val="bg1"/>
                </a:solidFill>
                <a:effectLst>
                  <a:glow rad="101600">
                    <a:schemeClr val="accent6">
                      <a:lumMod val="75000"/>
                      <a:alpha val="40000"/>
                    </a:schemeClr>
                  </a:glow>
                </a:effectLst>
                <a:latin typeface="Narkisim" pitchFamily="34" charset="-79"/>
                <a:cs typeface="Narkisim" pitchFamily="34" charset="-79"/>
              </a:rPr>
              <a:t>Mt. St. Helens lava dome 2.8 million years old</a:t>
            </a:r>
          </a:p>
          <a:p>
            <a:pPr lvl="1"/>
            <a:r>
              <a:rPr lang="en-US" sz="3600" b="1" dirty="0" smtClean="0">
                <a:solidFill>
                  <a:schemeClr val="bg1"/>
                </a:solidFill>
                <a:effectLst>
                  <a:glow rad="101600">
                    <a:schemeClr val="accent6">
                      <a:lumMod val="75000"/>
                      <a:alpha val="40000"/>
                    </a:schemeClr>
                  </a:glow>
                </a:effectLst>
                <a:latin typeface="Narkisim" pitchFamily="34" charset="-79"/>
                <a:cs typeface="Narkisim" pitchFamily="34" charset="-79"/>
              </a:rPr>
              <a:t>Richard Leakey’s “skull 1470” found in strata dated at 200 million years and 2.6 million years before scientists settled on an “acceptable” date of 1.8 million years</a:t>
            </a:r>
          </a:p>
        </p:txBody>
      </p:sp>
      <p:sp>
        <p:nvSpPr>
          <p:cNvPr id="4" name="Title 3"/>
          <p:cNvSpPr txBox="1">
            <a:spLocks/>
          </p:cNvSpPr>
          <p:nvPr/>
        </p:nvSpPr>
        <p:spPr>
          <a:xfrm>
            <a:off x="0" y="0"/>
            <a:ext cx="8915400" cy="1066800"/>
          </a:xfrm>
          <a:prstGeom prst="rect">
            <a:avLst/>
          </a:prstGeom>
          <a:noFill/>
        </p:spPr>
        <p:txBody>
          <a:bodyPr vert="horz" lIns="91440" tIns="45720" rIns="91440" bIns="45720" rtlCol="0" anchor="ctr">
            <a:noAutofit/>
          </a:bodyPr>
          <a:lstStyle/>
          <a:p>
            <a:pPr algn="r">
              <a:spcBef>
                <a:spcPct val="0"/>
              </a:spcBef>
              <a:defRPr/>
            </a:pPr>
            <a:r>
              <a:rPr lang="en-US" sz="5400" b="1" u="sng" dirty="0" smtClean="0">
                <a:solidFill>
                  <a:prstClr val="white"/>
                </a:solidFill>
                <a:effectLst>
                  <a:glow rad="139700">
                    <a:srgbClr val="F79646">
                      <a:satMod val="175000"/>
                      <a:alpha val="40000"/>
                    </a:srgbClr>
                  </a:glow>
                </a:effectLst>
                <a:latin typeface="Bell MT" pitchFamily="18" charset="0"/>
              </a:rPr>
              <a:t>Million-year epochs are not</a:t>
            </a:r>
            <a:endParaRPr lang="en-US" sz="5400" b="1" dirty="0">
              <a:solidFill>
                <a:prstClr val="white"/>
              </a:solidFill>
              <a:effectLst>
                <a:glow rad="139700">
                  <a:srgbClr val="F79646">
                    <a:satMod val="175000"/>
                    <a:alpha val="40000"/>
                  </a:srgbClr>
                </a:glow>
              </a:effectLst>
              <a:latin typeface="Bell MT" pitchFamily="18" charset="0"/>
            </a:endParaRPr>
          </a:p>
        </p:txBody>
      </p:sp>
    </p:spTree>
    <p:extLst>
      <p:ext uri="{BB962C8B-B14F-4D97-AF65-F5344CB8AC3E}">
        <p14:creationId xmlns:p14="http://schemas.microsoft.com/office/powerpoint/2010/main" val="149228168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38400" y="1066800"/>
            <a:ext cx="6705600" cy="5791200"/>
          </a:xfrm>
        </p:spPr>
        <p:txBody>
          <a:bodyPr>
            <a:noAutofit/>
          </a:bodyPr>
          <a:lstStyle/>
          <a:p>
            <a:r>
              <a:rPr lang="en-US" sz="4000" b="1" dirty="0">
                <a:solidFill>
                  <a:schemeClr val="bg1"/>
                </a:solidFill>
                <a:effectLst>
                  <a:glow rad="101600">
                    <a:schemeClr val="accent6">
                      <a:lumMod val="75000"/>
                      <a:alpha val="40000"/>
                    </a:schemeClr>
                  </a:glow>
                </a:effectLst>
                <a:latin typeface="Narkisim" pitchFamily="34" charset="-79"/>
                <a:cs typeface="Narkisim" pitchFamily="34" charset="-79"/>
              </a:rPr>
              <a:t>Eons of time are essential for slow, invisible evolution to change one species into another</a:t>
            </a:r>
          </a:p>
          <a:p>
            <a:r>
              <a:rPr lang="en-US" sz="4000" b="1" dirty="0">
                <a:solidFill>
                  <a:schemeClr val="bg1"/>
                </a:solidFill>
                <a:effectLst>
                  <a:glow rad="101600">
                    <a:schemeClr val="accent6">
                      <a:lumMod val="75000"/>
                      <a:alpha val="40000"/>
                    </a:schemeClr>
                  </a:glow>
                </a:effectLst>
                <a:latin typeface="Narkisim" pitchFamily="34" charset="-79"/>
                <a:cs typeface="Narkisim" pitchFamily="34" charset="-79"/>
              </a:rPr>
              <a:t>If dinosaurs and humans lived simultaneously, it would obliterate Darwin’s theory beyond recovery</a:t>
            </a:r>
          </a:p>
        </p:txBody>
      </p:sp>
      <p:sp>
        <p:nvSpPr>
          <p:cNvPr id="4" name="Title 3"/>
          <p:cNvSpPr txBox="1">
            <a:spLocks/>
          </p:cNvSpPr>
          <p:nvPr/>
        </p:nvSpPr>
        <p:spPr>
          <a:xfrm>
            <a:off x="0" y="0"/>
            <a:ext cx="8915400" cy="1066800"/>
          </a:xfrm>
          <a:prstGeom prst="rect">
            <a:avLst/>
          </a:prstGeom>
          <a:noFill/>
        </p:spPr>
        <p:txBody>
          <a:bodyPr vert="horz" lIns="91440" tIns="45720" rIns="91440" bIns="45720" rtlCol="0" anchor="ctr">
            <a:noAutofit/>
          </a:bodyPr>
          <a:lstStyle/>
          <a:p>
            <a:pPr algn="r">
              <a:spcBef>
                <a:spcPct val="0"/>
              </a:spcBef>
              <a:defRPr/>
            </a:pPr>
            <a:r>
              <a:rPr lang="en-US" sz="5400" b="1" u="sng" dirty="0" smtClean="0">
                <a:solidFill>
                  <a:prstClr val="white"/>
                </a:solidFill>
                <a:effectLst>
                  <a:glow rad="139700">
                    <a:srgbClr val="F79646">
                      <a:satMod val="175000"/>
                      <a:alpha val="40000"/>
                    </a:srgbClr>
                  </a:glow>
                </a:effectLst>
                <a:latin typeface="Bell MT" pitchFamily="18" charset="0"/>
              </a:rPr>
              <a:t>Million-year epochs are not</a:t>
            </a:r>
            <a:endParaRPr lang="en-US" sz="5400" b="1" dirty="0">
              <a:solidFill>
                <a:prstClr val="white"/>
              </a:solidFill>
              <a:effectLst>
                <a:glow rad="139700">
                  <a:srgbClr val="F79646">
                    <a:satMod val="175000"/>
                    <a:alpha val="40000"/>
                  </a:srgbClr>
                </a:glow>
              </a:effectLst>
              <a:latin typeface="Bell MT" pitchFamily="18" charset="0"/>
            </a:endParaRPr>
          </a:p>
        </p:txBody>
      </p:sp>
    </p:spTree>
    <p:extLst>
      <p:ext uri="{BB962C8B-B14F-4D97-AF65-F5344CB8AC3E}">
        <p14:creationId xmlns:p14="http://schemas.microsoft.com/office/powerpoint/2010/main" val="400721331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09800" y="838200"/>
            <a:ext cx="6934200" cy="6019800"/>
          </a:xfrm>
        </p:spPr>
        <p:txBody>
          <a:bodyPr>
            <a:noAutofit/>
          </a:bodyPr>
          <a:lstStyle/>
          <a:p>
            <a:pPr lvl="1">
              <a:buNone/>
            </a:pPr>
            <a:r>
              <a:rPr lang="en-US" sz="4000" i="1" dirty="0" smtClean="0">
                <a:solidFill>
                  <a:schemeClr val="bg1"/>
                </a:solidFill>
                <a:effectLst>
                  <a:glow rad="101600">
                    <a:schemeClr val="accent6">
                      <a:satMod val="175000"/>
                      <a:alpha val="40000"/>
                    </a:schemeClr>
                  </a:glow>
                </a:effectLst>
                <a:latin typeface="Narkisim" pitchFamily="34" charset="-79"/>
                <a:cs typeface="Narkisim" pitchFamily="34" charset="-79"/>
              </a:rPr>
              <a:t>“Such an association would dispel an Earth with vast antiquity. The entire history of creation, including the day of rest, could be accommodated in the seven biblical days of the Genesis myth. Evolution would be vanquished.“	</a:t>
            </a:r>
          </a:p>
          <a:p>
            <a:pPr lvl="1" algn="r">
              <a:buNone/>
            </a:pPr>
            <a:r>
              <a:rPr lang="en-US" sz="3200" dirty="0" smtClean="0">
                <a:solidFill>
                  <a:schemeClr val="bg1"/>
                </a:solidFill>
                <a:effectLst>
                  <a:glow rad="101600">
                    <a:schemeClr val="accent6">
                      <a:satMod val="175000"/>
                      <a:alpha val="40000"/>
                    </a:schemeClr>
                  </a:glow>
                </a:effectLst>
                <a:latin typeface="Arial Narrow" pitchFamily="34" charset="0"/>
                <a:cs typeface="Narkisim" pitchFamily="34" charset="-79"/>
              </a:rPr>
              <a:t>(Louis Jacobs,</a:t>
            </a:r>
            <a:r>
              <a:rPr lang="en-US" sz="3200" i="1" dirty="0" smtClean="0">
                <a:solidFill>
                  <a:schemeClr val="bg1"/>
                </a:solidFill>
                <a:effectLst>
                  <a:glow rad="101600">
                    <a:schemeClr val="accent6">
                      <a:satMod val="175000"/>
                      <a:alpha val="40000"/>
                    </a:schemeClr>
                  </a:glow>
                </a:effectLst>
                <a:latin typeface="Arial Narrow" pitchFamily="34" charset="0"/>
                <a:cs typeface="Narkisim" pitchFamily="34" charset="-79"/>
              </a:rPr>
              <a:t> In Quest of the African Dinosaur, </a:t>
            </a:r>
            <a:r>
              <a:rPr lang="en-US" sz="3200" dirty="0" smtClean="0">
                <a:solidFill>
                  <a:schemeClr val="bg1"/>
                </a:solidFill>
                <a:effectLst>
                  <a:glow rad="101600">
                    <a:schemeClr val="accent6">
                      <a:satMod val="175000"/>
                      <a:alpha val="40000"/>
                    </a:schemeClr>
                  </a:glow>
                </a:effectLst>
                <a:latin typeface="Arial Narrow" pitchFamily="34" charset="0"/>
                <a:cs typeface="Narkisim" pitchFamily="34" charset="-79"/>
              </a:rPr>
              <a:t>p. 261) </a:t>
            </a:r>
            <a:endParaRPr lang="en-US" sz="4000" dirty="0" smtClean="0">
              <a:solidFill>
                <a:schemeClr val="bg1"/>
              </a:solidFill>
              <a:effectLst>
                <a:glow rad="101600">
                  <a:schemeClr val="accent6">
                    <a:satMod val="175000"/>
                    <a:alpha val="40000"/>
                  </a:schemeClr>
                </a:glow>
              </a:effectLst>
              <a:latin typeface="Arial Narrow" pitchFamily="34" charset="0"/>
              <a:cs typeface="Narkisim" pitchFamily="34" charset="-79"/>
            </a:endParaRPr>
          </a:p>
        </p:txBody>
      </p:sp>
      <p:sp>
        <p:nvSpPr>
          <p:cNvPr id="4" name="Title 3"/>
          <p:cNvSpPr txBox="1">
            <a:spLocks/>
          </p:cNvSpPr>
          <p:nvPr/>
        </p:nvSpPr>
        <p:spPr>
          <a:xfrm>
            <a:off x="0" y="0"/>
            <a:ext cx="8915400" cy="1066800"/>
          </a:xfrm>
          <a:prstGeom prst="rect">
            <a:avLst/>
          </a:prstGeom>
          <a:noFill/>
        </p:spPr>
        <p:txBody>
          <a:bodyPr vert="horz" lIns="91440" tIns="45720" rIns="91440" bIns="45720" rtlCol="0" anchor="ctr">
            <a:noAutofit/>
          </a:bodyPr>
          <a:lstStyle/>
          <a:p>
            <a:pPr algn="r">
              <a:spcBef>
                <a:spcPct val="0"/>
              </a:spcBef>
              <a:defRPr/>
            </a:pPr>
            <a:r>
              <a:rPr lang="en-US" sz="5400" b="1" u="sng" dirty="0" smtClean="0">
                <a:solidFill>
                  <a:prstClr val="white"/>
                </a:solidFill>
                <a:effectLst>
                  <a:glow rad="139700">
                    <a:srgbClr val="F79646">
                      <a:satMod val="175000"/>
                      <a:alpha val="40000"/>
                    </a:srgbClr>
                  </a:glow>
                </a:effectLst>
                <a:latin typeface="Bell MT" pitchFamily="18" charset="0"/>
              </a:rPr>
              <a:t>Million-year epochs are not</a:t>
            </a:r>
            <a:endParaRPr lang="en-US" sz="5400" b="1" dirty="0">
              <a:solidFill>
                <a:prstClr val="white"/>
              </a:solidFill>
              <a:effectLst>
                <a:glow rad="139700">
                  <a:srgbClr val="F79646">
                    <a:satMod val="175000"/>
                    <a:alpha val="40000"/>
                  </a:srgbClr>
                </a:glow>
              </a:effectLst>
              <a:latin typeface="Bell MT" pitchFamily="18" charset="0"/>
            </a:endParaRPr>
          </a:p>
        </p:txBody>
      </p:sp>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066800"/>
            <a:ext cx="8458200" cy="5791200"/>
          </a:xfrm>
        </p:spPr>
        <p:txBody>
          <a:bodyPr>
            <a:noAutofit/>
          </a:bodyPr>
          <a:lstStyle/>
          <a:p>
            <a:r>
              <a:rPr lang="en-US" sz="4000" b="1" dirty="0" smtClean="0">
                <a:solidFill>
                  <a:schemeClr val="bg1"/>
                </a:solidFill>
                <a:effectLst>
                  <a:glow rad="101600">
                    <a:schemeClr val="accent6">
                      <a:lumMod val="75000"/>
                      <a:alpha val="40000"/>
                    </a:schemeClr>
                  </a:glow>
                </a:effectLst>
                <a:latin typeface="Narkisim" pitchFamily="34" charset="-79"/>
                <a:cs typeface="Narkisim" pitchFamily="34" charset="-79"/>
              </a:rPr>
              <a:t>Remember, we are looking for dinosaur the </a:t>
            </a:r>
            <a:r>
              <a:rPr lang="en-US" sz="4000" b="1" i="1" dirty="0" smtClean="0">
                <a:solidFill>
                  <a:schemeClr val="bg1"/>
                </a:solidFill>
                <a:effectLst>
                  <a:glow rad="101600">
                    <a:schemeClr val="accent6">
                      <a:lumMod val="75000"/>
                      <a:alpha val="40000"/>
                    </a:schemeClr>
                  </a:glow>
                </a:effectLst>
                <a:latin typeface="Narkisim" pitchFamily="34" charset="-79"/>
                <a:cs typeface="Narkisim" pitchFamily="34" charset="-79"/>
              </a:rPr>
              <a:t>animal</a:t>
            </a:r>
            <a:r>
              <a:rPr lang="en-US" sz="4000" b="1" dirty="0" smtClean="0">
                <a:solidFill>
                  <a:schemeClr val="bg1"/>
                </a:solidFill>
                <a:effectLst>
                  <a:glow rad="101600">
                    <a:schemeClr val="accent6">
                      <a:lumMod val="75000"/>
                      <a:alpha val="40000"/>
                    </a:schemeClr>
                  </a:glow>
                </a:effectLst>
                <a:latin typeface="Narkisim" pitchFamily="34" charset="-79"/>
                <a:cs typeface="Narkisim" pitchFamily="34" charset="-79"/>
              </a:rPr>
              <a:t>, not dinosaur the </a:t>
            </a:r>
            <a:r>
              <a:rPr lang="en-US" sz="4000" b="1" i="1" dirty="0" smtClean="0">
                <a:solidFill>
                  <a:schemeClr val="bg1"/>
                </a:solidFill>
                <a:effectLst>
                  <a:glow rad="101600">
                    <a:schemeClr val="accent6">
                      <a:lumMod val="75000"/>
                      <a:alpha val="40000"/>
                    </a:schemeClr>
                  </a:glow>
                </a:effectLst>
                <a:latin typeface="Narkisim" pitchFamily="34" charset="-79"/>
                <a:cs typeface="Narkisim" pitchFamily="34" charset="-79"/>
              </a:rPr>
              <a:t>word</a:t>
            </a:r>
            <a:r>
              <a:rPr lang="en-US" sz="4000" b="1" dirty="0" smtClean="0">
                <a:solidFill>
                  <a:schemeClr val="bg1"/>
                </a:solidFill>
                <a:effectLst>
                  <a:glow rad="101600">
                    <a:schemeClr val="accent6">
                      <a:lumMod val="75000"/>
                      <a:alpha val="40000"/>
                    </a:schemeClr>
                  </a:glow>
                </a:effectLst>
                <a:latin typeface="Narkisim" pitchFamily="34" charset="-79"/>
                <a:cs typeface="Narkisim" pitchFamily="34" charset="-79"/>
              </a:rPr>
              <a:t>!</a:t>
            </a:r>
          </a:p>
          <a:p>
            <a:r>
              <a:rPr lang="en-US" sz="4000" b="1" dirty="0" smtClean="0">
                <a:solidFill>
                  <a:schemeClr val="bg1"/>
                </a:solidFill>
                <a:effectLst>
                  <a:glow rad="101600">
                    <a:schemeClr val="accent6">
                      <a:lumMod val="75000"/>
                      <a:alpha val="40000"/>
                    </a:schemeClr>
                  </a:glow>
                </a:effectLst>
                <a:latin typeface="Narkisim" pitchFamily="34" charset="-79"/>
                <a:cs typeface="Narkisim" pitchFamily="34" charset="-79"/>
              </a:rPr>
              <a:t>God created “beasts of the earth” (Genesis 1:24) and “man in His own image” (Genesis 1:27) on the same day</a:t>
            </a:r>
          </a:p>
          <a:p>
            <a:r>
              <a:rPr lang="en-US" sz="4000" b="1" dirty="0" smtClean="0">
                <a:solidFill>
                  <a:schemeClr val="bg1"/>
                </a:solidFill>
                <a:effectLst>
                  <a:glow rad="101600">
                    <a:schemeClr val="accent6">
                      <a:lumMod val="75000"/>
                      <a:alpha val="40000"/>
                    </a:schemeClr>
                  </a:glow>
                </a:effectLst>
                <a:latin typeface="Narkisim" pitchFamily="34" charset="-79"/>
                <a:cs typeface="Narkisim" pitchFamily="34" charset="-79"/>
              </a:rPr>
              <a:t>God wants us to examine His creation to learn about Him and ourselves (Proverbs 30:29-31; Job 39)</a:t>
            </a:r>
          </a:p>
        </p:txBody>
      </p:sp>
      <p:sp>
        <p:nvSpPr>
          <p:cNvPr id="4" name="Title 3"/>
          <p:cNvSpPr txBox="1">
            <a:spLocks/>
          </p:cNvSpPr>
          <p:nvPr/>
        </p:nvSpPr>
        <p:spPr>
          <a:xfrm>
            <a:off x="0" y="0"/>
            <a:ext cx="8915400" cy="1066800"/>
          </a:xfrm>
          <a:prstGeom prst="rect">
            <a:avLst/>
          </a:prstGeom>
          <a:noFill/>
        </p:spPr>
        <p:txBody>
          <a:bodyPr vert="horz" lIns="91440" tIns="45720" rIns="91440" bIns="45720" rtlCol="0" anchor="ctr">
            <a:noAutofit/>
          </a:bodyPr>
          <a:lstStyle/>
          <a:p>
            <a:pPr algn="r">
              <a:spcBef>
                <a:spcPct val="0"/>
              </a:spcBef>
              <a:defRPr/>
            </a:pPr>
            <a:r>
              <a:rPr lang="en-US" sz="5400" b="1" u="sng" dirty="0" smtClean="0">
                <a:solidFill>
                  <a:prstClr val="white"/>
                </a:solidFill>
                <a:effectLst>
                  <a:glow rad="139700">
                    <a:srgbClr val="F79646">
                      <a:satMod val="175000"/>
                      <a:alpha val="40000"/>
                    </a:srgbClr>
                  </a:glow>
                </a:effectLst>
                <a:latin typeface="Bell MT" pitchFamily="18" charset="0"/>
              </a:rPr>
              <a:t>Bible: We walked together</a:t>
            </a:r>
            <a:endParaRPr lang="en-US" sz="5400" b="1" dirty="0">
              <a:solidFill>
                <a:prstClr val="white"/>
              </a:solidFill>
              <a:effectLst>
                <a:glow rad="139700">
                  <a:srgbClr val="F79646">
                    <a:satMod val="175000"/>
                    <a:alpha val="40000"/>
                  </a:srgbClr>
                </a:glow>
              </a:effectLst>
              <a:latin typeface="Bell MT" pitchFamily="18" charset="0"/>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90800" y="1066800"/>
            <a:ext cx="6553200" cy="5791200"/>
          </a:xfrm>
        </p:spPr>
        <p:txBody>
          <a:bodyPr>
            <a:noAutofit/>
          </a:bodyPr>
          <a:lstStyle/>
          <a:p>
            <a:pPr marL="0" indent="0">
              <a:buNone/>
            </a:pPr>
            <a:r>
              <a:rPr lang="en-US" sz="3600" dirty="0" smtClean="0">
                <a:solidFill>
                  <a:schemeClr val="bg1"/>
                </a:solidFill>
                <a:effectLst>
                  <a:glow rad="101600">
                    <a:schemeClr val="accent6">
                      <a:lumMod val="75000"/>
                      <a:alpha val="40000"/>
                    </a:schemeClr>
                  </a:glow>
                </a:effectLst>
                <a:latin typeface="Agency FB" pitchFamily="34" charset="0"/>
                <a:cs typeface="Narkisim" pitchFamily="34" charset="-79"/>
              </a:rPr>
              <a:t>“Behold now, </a:t>
            </a:r>
            <a:r>
              <a:rPr lang="en-US" sz="3600" u="sng" dirty="0">
                <a:solidFill>
                  <a:schemeClr val="bg1"/>
                </a:solidFill>
                <a:effectLst>
                  <a:glow rad="101600">
                    <a:schemeClr val="accent6">
                      <a:lumMod val="75000"/>
                      <a:alpha val="40000"/>
                    </a:schemeClr>
                  </a:glow>
                </a:effectLst>
                <a:latin typeface="Agency FB" pitchFamily="34" charset="0"/>
                <a:cs typeface="Narkisim" pitchFamily="34" charset="-79"/>
              </a:rPr>
              <a:t>B</a:t>
            </a:r>
            <a:r>
              <a:rPr lang="en-US" sz="3600" u="sng" dirty="0" smtClean="0">
                <a:solidFill>
                  <a:schemeClr val="bg1"/>
                </a:solidFill>
                <a:effectLst>
                  <a:glow rad="101600">
                    <a:schemeClr val="accent6">
                      <a:lumMod val="75000"/>
                      <a:alpha val="40000"/>
                    </a:schemeClr>
                  </a:glow>
                </a:effectLst>
                <a:latin typeface="Agency FB" pitchFamily="34" charset="0"/>
                <a:cs typeface="Narkisim" pitchFamily="34" charset="-79"/>
              </a:rPr>
              <a:t>ehemoth</a:t>
            </a:r>
            <a:r>
              <a:rPr lang="en-US" sz="3600" dirty="0" smtClean="0">
                <a:solidFill>
                  <a:schemeClr val="bg1"/>
                </a:solidFill>
                <a:effectLst>
                  <a:glow rad="101600">
                    <a:schemeClr val="accent6">
                      <a:lumMod val="75000"/>
                      <a:alpha val="40000"/>
                    </a:schemeClr>
                  </a:glow>
                </a:effectLst>
                <a:latin typeface="Agency FB" pitchFamily="34" charset="0"/>
                <a:cs typeface="Narkisim" pitchFamily="34" charset="-79"/>
              </a:rPr>
              <a:t>, which I made as well as you; he eats grass like an ox.  Behold now, his strength in his loins and his power in the muscles of his belly.  He bends his tail like a cedar; the sinews of his thighs are knit together.  His bones are tubes of bronze; his limbs are like bars of iron.  He is the first of the ways of God …” 						(Job 40:15-19)</a:t>
            </a:r>
          </a:p>
        </p:txBody>
      </p:sp>
      <p:sp>
        <p:nvSpPr>
          <p:cNvPr id="4" name="Title 3"/>
          <p:cNvSpPr txBox="1">
            <a:spLocks/>
          </p:cNvSpPr>
          <p:nvPr/>
        </p:nvSpPr>
        <p:spPr>
          <a:xfrm>
            <a:off x="0" y="0"/>
            <a:ext cx="8915400" cy="1066800"/>
          </a:xfrm>
          <a:prstGeom prst="rect">
            <a:avLst/>
          </a:prstGeom>
          <a:noFill/>
        </p:spPr>
        <p:txBody>
          <a:bodyPr vert="horz" lIns="91440" tIns="45720" rIns="91440" bIns="45720" rtlCol="0" anchor="ctr">
            <a:noAutofit/>
          </a:bodyPr>
          <a:lstStyle/>
          <a:p>
            <a:pPr algn="r">
              <a:spcBef>
                <a:spcPct val="0"/>
              </a:spcBef>
              <a:defRPr/>
            </a:pPr>
            <a:r>
              <a:rPr lang="en-US" sz="5400" b="1" u="sng" dirty="0" smtClean="0">
                <a:solidFill>
                  <a:prstClr val="white"/>
                </a:solidFill>
                <a:effectLst>
                  <a:glow rad="139700">
                    <a:srgbClr val="F79646">
                      <a:satMod val="175000"/>
                      <a:alpha val="40000"/>
                    </a:srgbClr>
                  </a:glow>
                </a:effectLst>
                <a:latin typeface="Bell MT" pitchFamily="18" charset="0"/>
              </a:rPr>
              <a:t>Bible: We walked together</a:t>
            </a:r>
            <a:endParaRPr lang="en-US" sz="5400" b="1" dirty="0">
              <a:solidFill>
                <a:prstClr val="white"/>
              </a:solidFill>
              <a:effectLst>
                <a:glow rad="139700">
                  <a:srgbClr val="F79646">
                    <a:satMod val="175000"/>
                    <a:alpha val="40000"/>
                  </a:srgbClr>
                </a:glow>
              </a:effectLst>
              <a:latin typeface="Bell MT" pitchFamily="18" charset="0"/>
            </a:endParaRPr>
          </a:p>
        </p:txBody>
      </p:sp>
    </p:spTree>
    <p:extLst>
      <p:ext uri="{BB962C8B-B14F-4D97-AF65-F5344CB8AC3E}">
        <p14:creationId xmlns:p14="http://schemas.microsoft.com/office/powerpoint/2010/main" val="381014639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48200" y="1066800"/>
            <a:ext cx="4495800" cy="5791200"/>
          </a:xfrm>
        </p:spPr>
        <p:txBody>
          <a:bodyPr>
            <a:noAutofit/>
          </a:bodyPr>
          <a:lstStyle/>
          <a:p>
            <a:pPr marL="0" indent="0">
              <a:buNone/>
            </a:pPr>
            <a:r>
              <a:rPr lang="en-US" sz="3600" dirty="0" smtClean="0">
                <a:solidFill>
                  <a:schemeClr val="bg1"/>
                </a:solidFill>
                <a:effectLst>
                  <a:glow rad="101600">
                    <a:schemeClr val="accent6">
                      <a:lumMod val="75000"/>
                      <a:alpha val="40000"/>
                    </a:schemeClr>
                  </a:glow>
                </a:effectLst>
                <a:latin typeface="Agency FB" pitchFamily="34" charset="0"/>
                <a:cs typeface="Narkisim" pitchFamily="34" charset="-79"/>
              </a:rPr>
              <a:t>“His strength in his loins and his power in the muscles of his belly”?  Maybe. </a:t>
            </a:r>
            <a:br>
              <a:rPr lang="en-US" sz="3600" dirty="0" smtClean="0">
                <a:solidFill>
                  <a:schemeClr val="bg1"/>
                </a:solidFill>
                <a:effectLst>
                  <a:glow rad="101600">
                    <a:schemeClr val="accent6">
                      <a:lumMod val="75000"/>
                      <a:alpha val="40000"/>
                    </a:schemeClr>
                  </a:glow>
                </a:effectLst>
                <a:latin typeface="Agency FB" pitchFamily="34" charset="0"/>
                <a:cs typeface="Narkisim" pitchFamily="34" charset="-79"/>
              </a:rPr>
            </a:br>
            <a:r>
              <a:rPr lang="en-US" sz="3600" dirty="0" smtClean="0">
                <a:solidFill>
                  <a:schemeClr val="bg1"/>
                </a:solidFill>
                <a:effectLst>
                  <a:glow rad="101600">
                    <a:schemeClr val="accent6">
                      <a:lumMod val="75000"/>
                      <a:alpha val="40000"/>
                    </a:schemeClr>
                  </a:glow>
                </a:effectLst>
                <a:latin typeface="Agency FB" pitchFamily="34" charset="0"/>
                <a:cs typeface="Narkisim" pitchFamily="34" charset="-79"/>
              </a:rPr>
              <a:t> </a:t>
            </a:r>
          </a:p>
          <a:p>
            <a:pPr marL="0" indent="0">
              <a:buNone/>
            </a:pPr>
            <a:r>
              <a:rPr lang="en-US" sz="3600" dirty="0" smtClean="0">
                <a:solidFill>
                  <a:schemeClr val="bg1"/>
                </a:solidFill>
                <a:effectLst>
                  <a:glow rad="101600">
                    <a:schemeClr val="accent6">
                      <a:lumMod val="75000"/>
                      <a:alpha val="40000"/>
                    </a:schemeClr>
                  </a:glow>
                </a:effectLst>
                <a:latin typeface="Agency FB" pitchFamily="34" charset="0"/>
                <a:cs typeface="Narkisim" pitchFamily="34" charset="-79"/>
              </a:rPr>
              <a:t>“His bones are tubes of bronze; his limbs are like bars of iron”?  Maybe.</a:t>
            </a:r>
            <a:br>
              <a:rPr lang="en-US" sz="3600" dirty="0" smtClean="0">
                <a:solidFill>
                  <a:schemeClr val="bg1"/>
                </a:solidFill>
                <a:effectLst>
                  <a:glow rad="101600">
                    <a:schemeClr val="accent6">
                      <a:lumMod val="75000"/>
                      <a:alpha val="40000"/>
                    </a:schemeClr>
                  </a:glow>
                </a:effectLst>
                <a:latin typeface="Agency FB" pitchFamily="34" charset="0"/>
                <a:cs typeface="Narkisim" pitchFamily="34" charset="-79"/>
              </a:rPr>
            </a:br>
            <a:r>
              <a:rPr lang="en-US" sz="3600" dirty="0" smtClean="0">
                <a:solidFill>
                  <a:schemeClr val="bg1"/>
                </a:solidFill>
                <a:effectLst>
                  <a:glow rad="101600">
                    <a:schemeClr val="accent6">
                      <a:lumMod val="75000"/>
                      <a:alpha val="40000"/>
                    </a:schemeClr>
                  </a:glow>
                </a:effectLst>
                <a:latin typeface="Agency FB" pitchFamily="34" charset="0"/>
                <a:cs typeface="Narkisim" pitchFamily="34" charset="-79"/>
              </a:rPr>
              <a:t/>
            </a:r>
            <a:br>
              <a:rPr lang="en-US" sz="3600" dirty="0" smtClean="0">
                <a:solidFill>
                  <a:schemeClr val="bg1"/>
                </a:solidFill>
                <a:effectLst>
                  <a:glow rad="101600">
                    <a:schemeClr val="accent6">
                      <a:lumMod val="75000"/>
                      <a:alpha val="40000"/>
                    </a:schemeClr>
                  </a:glow>
                </a:effectLst>
                <a:latin typeface="Agency FB" pitchFamily="34" charset="0"/>
                <a:cs typeface="Narkisim" pitchFamily="34" charset="-79"/>
              </a:rPr>
            </a:br>
            <a:r>
              <a:rPr lang="en-US" sz="3600" dirty="0" smtClean="0">
                <a:solidFill>
                  <a:schemeClr val="bg1"/>
                </a:solidFill>
                <a:effectLst>
                  <a:glow rad="101600">
                    <a:schemeClr val="accent6">
                      <a:lumMod val="75000"/>
                      <a:alpha val="40000"/>
                    </a:schemeClr>
                  </a:glow>
                </a:effectLst>
                <a:latin typeface="Agency FB" pitchFamily="34" charset="0"/>
                <a:cs typeface="Narkisim" pitchFamily="34" charset="-79"/>
              </a:rPr>
              <a:t>But, </a:t>
            </a:r>
            <a:r>
              <a:rPr lang="en-US" sz="3600" b="1" dirty="0" smtClean="0">
                <a:solidFill>
                  <a:schemeClr val="bg1"/>
                </a:solidFill>
                <a:effectLst>
                  <a:glow rad="101600">
                    <a:schemeClr val="accent6">
                      <a:lumMod val="75000"/>
                      <a:alpha val="40000"/>
                    </a:schemeClr>
                  </a:glow>
                </a:effectLst>
                <a:latin typeface="Agency FB" pitchFamily="34" charset="0"/>
                <a:cs typeface="Narkisim" pitchFamily="34" charset="-79"/>
              </a:rPr>
              <a:t>“He bends his tail like a cedar”?</a:t>
            </a:r>
          </a:p>
        </p:txBody>
      </p:sp>
      <p:sp>
        <p:nvSpPr>
          <p:cNvPr id="4" name="Title 3"/>
          <p:cNvSpPr txBox="1">
            <a:spLocks/>
          </p:cNvSpPr>
          <p:nvPr/>
        </p:nvSpPr>
        <p:spPr>
          <a:xfrm>
            <a:off x="0" y="0"/>
            <a:ext cx="8915400" cy="1066800"/>
          </a:xfrm>
          <a:prstGeom prst="rect">
            <a:avLst/>
          </a:prstGeom>
          <a:noFill/>
        </p:spPr>
        <p:txBody>
          <a:bodyPr vert="horz" lIns="91440" tIns="45720" rIns="91440" bIns="45720" rtlCol="0" anchor="ctr">
            <a:noAutofit/>
          </a:bodyPr>
          <a:lstStyle/>
          <a:p>
            <a:pPr algn="r">
              <a:spcBef>
                <a:spcPct val="0"/>
              </a:spcBef>
              <a:defRPr/>
            </a:pPr>
            <a:r>
              <a:rPr lang="en-US" sz="5400" b="1" u="sng" dirty="0" smtClean="0">
                <a:solidFill>
                  <a:prstClr val="white"/>
                </a:solidFill>
                <a:effectLst>
                  <a:glow rad="139700">
                    <a:srgbClr val="F79646">
                      <a:satMod val="175000"/>
                      <a:alpha val="40000"/>
                    </a:srgbClr>
                  </a:glow>
                </a:effectLst>
                <a:latin typeface="Bell MT" pitchFamily="18" charset="0"/>
              </a:rPr>
              <a:t>Bible: We walked together</a:t>
            </a:r>
            <a:endParaRPr lang="en-US" sz="5400" b="1" dirty="0">
              <a:solidFill>
                <a:prstClr val="white"/>
              </a:solidFill>
              <a:effectLst>
                <a:glow rad="139700">
                  <a:srgbClr val="F79646">
                    <a:satMod val="175000"/>
                    <a:alpha val="40000"/>
                  </a:srgbClr>
                </a:glow>
              </a:effectLst>
              <a:latin typeface="Bell MT" pitchFamily="18" charset="0"/>
            </a:endParaRPr>
          </a:p>
        </p:txBody>
      </p:sp>
      <p:pic>
        <p:nvPicPr>
          <p:cNvPr id="16386" name="Picture 2" descr="https://encrypted-tbn3.gstatic.com/images?q=tbn:ANd9GcSkXgSUbEISNK49mRgpeoh6jzRUo4LgI3l76DiF2UD-DjBwBJ8xO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114799"/>
            <a:ext cx="4267200" cy="2504977"/>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4" descr="data:image/jpeg;base64,/9j/4AAQSkZJRgABAQAAAQABAAD/2wCEAAkGBhQSERUUExQVFRUWFxUXGBYXFBgVGBUXFRQVFxcXFxcXHiYfFxklGRcVHy8gIycpLCwsFx4xNTAqNSYrLCkBCQoKDgwOGg8PGiwcHxwpLCkpKSkpKSksKSkpKSkpLCkpLCwsKSwpLCksKSwpKSwpLCkpKSwpLCkpKSkpKSkpKf/AABEIAMIBAwMBIgACEQEDEQH/xAAcAAABBQEBAQAAAAAAAAAAAAAEAQIDBQYABwj/xABDEAABAgQEAwUFBQYEBgMAAAABAhEAAyExBBJBUQVhcQYTIoGRMqGxwfAHFELR4SNSYnKS8RUzgrJDU3OiwtIWVGP/xAAaAQADAQEBAQAAAAAAAAAAAAAAAQIDBAUG/8QAJREAAgIBBAICAgMAAAAAAAAAAAECEQMSITFBBBMiURRxMlJh/9oADAMBAAIRAxEAPwDePHQ14V47TgHPCQqUwuSEAkKIchEFycHSE2kOgMGOMELkViNUkwJoVELwogmRgSb0EWuD4cm7QOaQ1FspChoSNMvApOkBYjhVaRCyIpwaKaOiyxHDcqYDVIi1JMlpiSpBVFjhuH0rHcNkteLUIjKci4xK04IQOuTFrNMC91WJTBoGw6d4IWiJBKEdNTSkDYUCTKXgZYMTLlG8SysK4rF8CAlIJFIfLwpuYOTKIiQy4HIKBZcmHCW0TKS0QT57CJ5ARRYw8TGgUzYj+8RWkLDVYiI+/gXvIapcGkVk02dDDOiEqhilRaiKyXNHRE8dDoQO8SSkvCCXBcmQAATDboKFTJpHKTDZk2ElRAyeUBBQnNDMPgy0OOCMQ6KEQnMqDEYQRHIl5esTpUYhspImlyBEoTDEKh7xNmiocBCtCBUK8I0VEU6W4gFWFbSLN4aoRSZEorkEw6WgqBjQw9M6AhbDlphikw2bNiJM2AAkIpEeWHImUiNSoAJDJBh6ZLQMJlYmTMgBDJqNoTu4SbMh8tdIBAs8wJiS4iynAERXTRFxJYEkxyhDiloQLjYgYVQmaGqMI8UIUmEKoR46ARzx0JHQAESlxKJlIDQqJULiGiiYynixwPDtTDOHyQamLgRjKXRrGKY0SRDFSolUtoGnYmlIgt0O7uGE1iFOJjiqsOiCdEyFz1iFKXiZCYQyVJiR4jtCGaIRV0PKoYqdEa58BqxsNIlyC5i4En4kIBKiABUklgIh+/B4827a9qDMnKR/w0ME5VDxFqqofJ+UKb0KxwWtmvn9u8MD7SlDcJp72hcP2+waixmFB/iQoe8OI8fxPF2vUO/Ntj6wJ9+7w+G/vFYwWaRv6onvmI7TSEpB7xJBD+E5qb0t5xUo+0DDFWUlYP8AK/wJMeVfeu7QcxuxoeZ/9RAwxzEFA835B2MHtkL1RPeMBxuTNPgmoUdgoP8A0msH97HhUidkUklRBuMujGlrWj0jsx2n79OVZdYF7ZhzGhHvvvGsMmp0zOePSrRqlKeOEyBe93h/eUjajGwgTIExKqw5DtEWITvDS3Bg01UQlUTqQ7Qi5FLRqmiAUmEiQYZW0FyOGqZzFOSQkrIpOFBDkxKjCNeF7kpPwidAJjNyZSQMZQ2hYsEYWkdE6h0USTE0sQOlUFyi8aMlFpgiAIOE6KeXOaEnY8JBJNBWMHGzROixxE+I+8ijV2jlnKQoKBIS4LsT+sWAxMCiFkqzWJpCxAUysYvtF24KV9zhVDM+VU27bhAsT/F/eCTUVuOKcnsbnifafDYUftpgSdEjxLPRKatztFNM+0/Dt4Zc5drJSPR1fTxgsNLzEm5qVKV4ipRa5Nzz5wWFhIKQEkjVhqB+XxjjeZ9HUsS7NlL+0zDqLKROl2qUAitPwqJ90WkviqZgeWoKHI26i48480nSEkOqWnN0aj/CloVE7KfA6CBdBy/CKjnrlClhT4PSlYgxFmjByO0OIYErUeqU091oI/xeYob19p3+Ntfq+j8mKWyM148n2WnajivdS8oLKW45ganXkPOPNeJYgByFMoPfXWuw/WD+0XFF52zeIgB3sLnoKwDhMMhVCMwqTR3cXUYwnkeR6mbQgoKkY3FYqasg0oXs3ruIRpkmZ4qFQNB6hh0b37R6F3OGBLJSS40o4AFPSKDtTw450zB7JKQ40+m98Cl0VRCjHpnZUl3qKVoxEWo4Ufa/Ampfy9TAHClhIKgEpul7envgrE48hJAIFixNOvKJGHImv5f31+rwRwriBTMUsHKpJcKOurXtQU5xn5XE3HiABs41rVoYUubuDa56U+rjeF2B7lwXiqcVKTMT0UAXyqFx8xyIi8lYelY8m+zPi5k4ju1BkzRlZiGWmqb3N0+Yj1xKo7oz1ROKUNLHIlARHOkjWHpXDgh4dioDlyg9oKSgbRKMOBDCawN2FDhK6Q0xGpRhczwARzWhQIhmoqIISpoYjqx0PMyOhWMy4VCpmtFuOBVvSOm8KSNI31xMtLK0YiIVLeLGZwdR9mA5+CWm4ik4sHZ5/wBvcOMNkxErwlawhaRQLJBYtvf3bxvpU4gRneMYEYmfKlqAKJCxNmc1gHu5fr4jyAGsd2k453Q7tH+YtJL/ALiHYq6k0EQ2opyfBaTlUVyQdr+1pCVSZRqQylD3pB+J5tvGKw1CFEXcbmnx8oXFzxbbm/Ouv0Yr0Y4hZo4G5oGf9Y82c3N2d0IKKov1YzKHGt228jWx9IiRxN1VoDqLU82+UVczEPVw5L0D+YHKh+hDSuv5HXfp06s8ZGhdf4jMCwy3Tao30rqwgmRjFqVlSQS+wHxNYzRmkXDNppTpa3kRR4ml8RJDIYXc7fLcBucKmFl6rFqzFNk6sdvFXSoiX76A9efLQD66RRJxFQ2nvrr7z5COxeI03NedW+t2haQsqeIY3vJylK/eNDSgNHe0TS8XMPhSpgdhprWAeLymXmb2m8t/M3h+CxTVpS+lBYfXzjbogskyy9DQfGIMbiV5VpDKSoFwd9FDYiC8OfCzijk8yflDZiC1nNbQgM5h8aru2GyhXc1+BEGo4omalpgynUEUpe+n5RWy1tNUnkk+gYwRi0MAoM5HqUkBQ94jRiLiRw9JDBDJqeVhbXmYPkyFAHK3Up8QGw3JLb73g3s+Erl51VzGgqafP60h2OQM1gAdDQc78oyb3KR2Cn5SlaVKK0FJ/CHaoIDOzjaPY8DxFM2WmYn2VgKHnp5Fx5R41wvhSsUoypfhpnKi1APaXNUQWS1X67tG4+zrGgS5khUwLUhSlJNsyCzkW1qxAPijbDKnRjmjav6NoJ8WEgiKsIeoESpKhU0AckmjAXMdbRzJlktUBz1gQNh+JJmyxMlnMklQB3ykpJG4cGsdesTFWrG/omE2kPTLo9o7ByN4SeS9IYEU0xyZsQLWSYdkSLmsOiQwThHRVrnVjoNA7NIUwwyocJsNmTwIyNHQrRWdoeIIw8iZPmezLSVHnoAOZLDzgw4kRkPtYUr/AAuctNcipEwjdKJyCR9bQ90LZ7EOFwRw+FM7EnLMVmnTtWUsuU/6RlQB/DHm2K4kpa5kxTArL7sgewjoBru8aj7TO3CDLSiWQZcyVLnuLqzgqSk7MMp6kR5yvFhSRRhp7J00udNQOukY5ZuSUekbYo6fkyebNubk6vQ/Vfp4VMgFxRtNenQ8uWjAwHKm1Zq+h6gj9dPORGJSKEO+wr5pHxHmIxo2saqQRQGo036C/wBCOlTXoQb7gE9OfMXhuMAIB266c/xfG94b3yWvXrSl330r05xQiWYrQG2tqdaEbe7aA0TmLDcHnSrPu7W2iVU0G5NeevIb/WkCzGFR9cg/PXrCQFzJxB87erfCn9MMWvMvKLJuedKeVB16QDhp5CXHtHwp6vc8gxMWWHw4QgAVpVWqr16X9dNUAJjKvy+rekViJ7EJJYFgS3n8YuJ8qjer/P6/Wj4hKo+zxURGilGnUt7okVLLMCRtyaM9wXiRWMqjVNtyKerRpUrpzEJqmNGR4hKyTQXu7n3/ADMJOxjpAeqSW2qC/wAYK7RSfA+yviDFPgsIuZMQiWkrUtQSlIDlSlEMkDrG0Vaslmn7LccyFCCQDmypcsl1qoSTYVNY9c4v2IkKlpK8YxHtshJfU5fEMopdTx4Zx/ga8NiJuHmZSuUWUUKzpcJSSAdSHY7EEaRBJxM6YkJC5ixbK5IA0/QRnPG27ToakeodoO1EpEo4PAgolr/zZtSqboPFqGoGpsGiikrmSVg5lA+JjmIPhoSF7+YuYDLCSgqqt9HUVEpLilsp9SX5k1eMUpKDkCgVAFJTM8QJZlKYCoIDlrdWiMa4G2e58O7UYQyknv0EsH5qYOwbeM/xiZM4moyMPMWJIJExaaIAIYpKv+Ibskb1a8WsrsTgZZ8GFlDqCoeiiR7ouZSQkBKQAkBgAGA5ACgEbeucv5S2MNcV/FCyMDLlykykhkoASByHPfU9YdIkAG0IqERNy0joXFGPIcFUgbER33qHKmiJGCKlsIGMhSi3vgpU9zBMpYi7omrBE8G5mOix72OidbHpRSjih0iVc1ShFTh8Q14OlY8NGrjXBCYQlRhnEuHDEyJsiY+SahSFNcBQZxzFx0hJeMEEpxgMQykzxHin2NY2XhZylTkTO5STLlSwpSpqAXU7tlOVyEjM5DbRjeFzPD4gXFDVjQPUE8xQDc6R9QKxMeB/awgo4tMV+GZLlLD1sgIPSsv3CMZx2N4Tt7lUFirN8RyqoMPRhq1BEK5hsSzUro55kP8A1CxoIiE1QALHbcjzNfPTRokl15fC2m2utXjE2Jpc2her/vAgnqXOYW1YOwrFWZgSogPy3T9H6qYs5Sb6itHqATzZh89dIpeJeBY5/XwgW4MMRM/v+fOJGf65RXy8V9fX1QxIMf61hUwJ8JWalJsHJ2pX9POL4Lc109YzfDpmaYT/AAn4jbpFxJQSKW5m/lBIAqczUPvHue+t4p8chxb1L/GD5qiNQfj6mA8QPCXt1tCQFCuS1Rz5WP6wfw/tMtNJgzp1Nletj5xBikEJA3/v8/eYBVKKY3VNbk8FpxfjSJiClCTUgknRi7DePfvs6+zCRw/JOU8zElAClliiWVVWJQYEU8OYuSBo5EfNSkGPsnhE7vJEpf70uWr+pCT84pJJbETbPO+zf2UJEjEjH5Zk7EqUrMA6pJzTCFpmP7RKgoswoAXik419k6cDwmYoKUvEoX3ipssKT+zKkpUhgfYCPESXYhRtHtakQNjsMmZLXLUAUrSpBBsQpJSX9YCLZ8vJ4gycoFFMHYEljQAlg3K1z4iaEYbiCspTkAqKlaXHsMWTo4BiOSGuXUmlCkl07ZtKU/tEnDlGdi5MrOVd5Olgo7vulLClgKSDpTY/KMas6D6PUglqvz35wiltD5ssswgnCYYAVvHVZxgS1q2MTy5bwXOlAiHSUtCch0CT8IGe0U6piweUaScQRAqMGNYcZ1yJx+ig7+sGS8bBo4akFyH8oIlYEbBopziSosFQstaOi1GHEdEWaaGeby+LyiwCxWDAqPM+DiZMUcr+EO1HIGoej1pHo+EmnKkm7BwemsX4+Sc180Z5IqPBOkHnD+8IhPvhiNS3rHT+zMm+9K3jzn7X8AVCTiQPYeWsjQE5k+/OPMRvnig7eozYCcDqEeveIjPJFOLKhJqSPJ0FwNm6/q3r7hD5KyC302/OK/hk1nSbp1+HNoMJ1+b3t1jzWj0Czk2+vQav5nlWK/tBg3RnH4WPlr5fkYLwsx6QVPlgCtRq/Oh+XviU6YzGom/XxhxUPr6+mhV4dOYgGgJERzpDaxtsQW3ZsB5hVYBI95Pyi0VinDJBbdqNFb2bkkpVVgVAe79Y06MM9mpU00jKfJS4KuWgqqbbWiv4hiBZ6fIaxeYskhj7PlXry5QFguyM7HLUJRSlKWzLWWAd2AADqNIcI6nSFJpK2ZjEY1y/kBtA/fOYvu23ZI4CZLTmKguWFZv4xSYBydiOShGflSnjocdOxKd7onRUHUx9ccCxyVYeSpDZVSpRHQy0sI+UsLIYR7l9nfEivAy0u5l5pd9AXH/aoDyhQ+TojLsrPSzihvEK8UnUhudooRM1J8oZNxDAsPU0jb1nPrPnnErGY2Ic6UaraWjQ/ZVg++4rKP4ZQXNIzZk+FLJo5Y51I2ZukZTGTaim9Pyj0L7FpGX7xPIvklp961f+HpHPCNujqnKonuQUIVU6KAY9XSHyZiiXcxvo+zm1F6hUSAxUHEEaw6TxHcxDiVZcCXCiVAUviQ3hVcUA1hUyrQWUxwmwIriiYiPFUwUwtFj94jorf8TTyjoKYWeTcJ4bLwszPNnJSnMsAl8y2SKZbMCRUVeNVgJyJwJlrSWvo0eW4nGpnHKsilzV0l7fymvp0hiV90fAo5qeFJLsaXsUnnGUc8sfCKliT5PVeI4qVIRnXMS2wqT5RTHtph91NStPg8eY43jag6Vqd6hiE3N61PlAfD+DIWqq6XorM3VxR+bQPyMj3ul+rEsUT2zA8TlTQCiYmuhOU05GAe1qArBzg4LAGhGikmMBNw6UEGWvIQwCXdLDlr5bwCviy1qKRMIvmBDJI1DkMPOD8qbVNJi9KTsosZh8qwoW1A2184mCgbVAcghwW5vv+cSYkUIIsNdR1H1SBMFLHdgvUknUEC3mIXKOgssIss+wh83iBUAlIzKUQABqTQUiuTisobY/GLHgLoSqeEhahZP7oNyP4iPd1jKXxVg2dI+zPiMwKV3Ck1dlqSgqd6gE1689Ynwv2UcQWWKEo/mmpP8Ascxu+zH2gZP2cxJciiSQ6W0Bao+hF8PtGlFKnlLCxmGW9mYkkBnr6RvjzQkt9mYtyPNuIdi5nDkyhMWF96pVUpICSkJo5u7vYWg/By6GpsHvqRBva/tEMRIDlRImS1JcNl/Aob1CjTcDSKlE85Wa/rGU2m7RrC63G8QWLPz8+sbz7PuElGCSpw8xSph3APhQ/wDpSD5x5vxSeTQXPxNB8o2fZLjYkHLMUUpSlkgBwo5WGchzQBIAbnFYpqEicqtUQfaxg0zcPlAJmyj3gIH4GAmJ50KVf6RHlGEk68o9V4v2g7wqmHKdAcrChpQ+0L/Pl5xhpDKUmzKIsRR6dKERUsutsMapUES5NA8em/ZNNHdz0nSYgjzSX/2iPOwnRhGn7LdpfucqcMrqWtJBLMMqS7+sLHKnbHkVxPTuI8UlIbMSmuxo7s7WdobInSpiS0xKt2PNvKPMMX2lVNUVquQA+hF7a/rD+G8QaagAgAEKtqmoeu7UeNPe7pLYx9R57jFuogdAL+8R7H9knDgOHpU9VzJij5EI8vYjxrF/50z+dfuUW6Ruuznaubh8PKQhTJS5AyhTuVEhWrOSWeHGSgaTVo9qkoSnnDps4CuYJA90eOyO2izn8TFTvWqn61SKm3KOxXapcypORNEgA0ZLj9erbQnmMlA9ZnTEJqualKTZyA/JzHcKxsiakmUoKYsdx+nOPGeM8XM7u0lylAYUJYHcgt58oI4PxheHUmYgHIl92I1BPWJecfrPZzORVilxQsRQ89ogUtArePMVdp1DMqUQkzKq8LkGgZPmCepF6w7Ddspre05FhlBKySwBswi1miuRODPSV40HQwFNnudoxM7jOJmXKb+yKO2r3vFvN7RJ7paVEy5mS+XMFUY5a0L2feKj5GPol45FseIy/wDmI/rT+cLHn85SHoyRRg7sG3CSCY6D8j/A9RMnsl+zoCFKamR21Yuq/wA4dJ7EFQBmLrcgBm5O/lF//idAaD6pESuJtfW3P6+Rj5735Ko6mzGcR7OS5KyUoKlGpCh7GZw4I161tDcH2LUh1ywtQUBlS5G4VmozWrGyUtBrlBNH52gkYujAX9BoKRo/KnppBsZRXZtaGA7wkXAAfnUXrDTwMFJ71Kjm0TLIyg0HioX1ekbFWPYsRz/s0NRxMDU+R/OIWeXYWjyLjmEV33cpoXKdqOzqbYBz0iPEYdmb2QwBAagt5xq8dgkLn4iaf3lBhSp9p+Z+XOM/MkqUoUYqIABYCtAHNrx6sZXFFEPBeCrxE0qCFKQhnb94vlDtqxNosP8AD8SQsIw0xLj2cqlCpG2xjb9mcIcJICPxlRUtjQqNLm4ypSIv5GNNW/Ez6O2V+pcgU1jgn5LcmktkQeQy+zOMXlUJCkMbZFBT83qR+caiXwyenLmklRLhRsphahNo1w4i13FhQ6l9YkM1w4dxvpZw3Qxk/Km3wgSMbxDg8zuZhMsP4S/RSaXd4qkZlGgqL8mvG6x88lBBFCB7iN/qkZybwpQJKCbudy4NPQmNcOe7spFWnhS5jJSlV3pVm5Pu0HIkKkpA7kk31JB28IbNe0X/AAv9mSo2ygAedflB6OI0f1jPL5D1UDMthJs9RDoyB7FIttuCHvFDx/Cd3igoAgTE1zfvIoX8ssejDGkinw2ih7Xyu8w+YDxSlhbtXKaH3F/9MPDnetWudgMcs9Dz+EWWHwudJIl5yDd2AfQv515QHiEaXrSnOkansdN7rvAf4DyZlfpSO3NPTDUhsCkcEU7ZEAUsCSNQ96RNheEJQ5DvzS41NH18o1auKAX5PS9KtCTMcm/Q2Au+u8ef+TIlHiPaQAYqZkoCXpuQM3/c8bfDYBJkIQtKknKlLgFny3KgHB84tldm8N96TiQHW+bJQoJP4spF9bs9YvE8QFCQNXoPWN8vmJqKiuBWYzCdmJctlTHJ2zOC0TnAyCPChlA0CszO3VtY2H39D+yLXYN5ekKnHJBILDyjB+TJ8jVHnn3jMQEpOYmgqmnQUJgqTw1ZVnIVUHwqbxCujUjcHiCB8Lbwv35Lb/VYb8h9IKMgZE78MtQ1oKU0ZgxtBMnhc5Q8QbUMKt1rX840auJDQaxD/ipq1Yz90vodmQm8ExBU/drUCHqS6eTEuTFtheFzillJB5KanQi0XyuJCxv1+jaI1cWb66D5wPNJ9CsqB2cmfhQG08ag3JhHRe/f/p46D3TDYBXwQZnzTsrNlASRyukERyOCzCplZ8uUUCQQLlw5G3vJ5RZhTqoGAA1384mzFFRq7qD1KfP2g/J/dHQ5Q6Q6RVK7P5iCFTE3dkAuLVenuhp4atLhp56o97gU0ryizl4VCwCWqNlVPlZ/lE8qYkAgk1fVe3rEKpLgKRSKSmgKiFVoQAb9YbiMF3ac2ZQ5ZL0PhBzctovE4pi2fw7Ek1cjW4Lj6MA8Uld6EmngU9iHCm31cDpWE9K5AwXiGImpKiQo5j4cwzHXlVhBp4A85BBUoOCVE+FIYksGIYt/3c40OG4QlKinKGzOCWJ3AL0NCT1aLNMoD2Wo4rUG1Pd7zFS8nfbgCuxXClrnf5gSkKYhjYBtHYg+VImw2HUG9lbBQqGJsHGjsN9YPQsaBmruQHoxPOscsumgDEjkSkUprWhjn1IVDcNhUp1cBLactwxPWFQiinLlLV3tQbhmf0hJc2tGLuxYEU0JqBWHSFgPe5GrliCXGlD8Iz6AbNQ960dvIfXrAU7D5XJLNpsbCvVvWDQSpJozkkjYbf0v9WGxBYOWuAwrrQb0Nf7xKbCyKVJNneo50d9BbX0iSXLRlZRtRwb1q9OkPUBpYX3uC4+vSI8OBR6uWLtYsfzikwseqTLqBmbyfatOXugafggsKD3FNdwHIFng1LPl8OulwMtiNImmpBdWp1dmu1tPzh6nYzFI4QVeJXtAgtYE2D9DpBHCySpVCFBwrV0i3SpPqI1hlpSFJAqCDvTT3wNLwqUuT7RB3AZx6aRs8zlGmMHABcFydKXYCobWAsUVMARQkilBal3+gesX0vJlHhrboWFm0+NIREqWRVD7HM1z+cZJWKkVGHQWcpYMkgWrV32qYPly5S6lwQ4HhHJ6vSsFzZSAHZTkVq4DJNb9BSIZOFlJAypDvZyLVLAm0CiKhi8Fh6IK1B7eFPnc9fMQydwZDjIparMVIFebpUfNhtBolgVKAbtvrX5w1UhJAUUhzdnFHpr0jRVQ6Azg5IcTJxSb+FIVR6PmI+EdK4Vh2GWdMKmJ9gVY1atX35mCV4JBvLI55iWDWL9dN4ejhyDQBdXuokkbDatPlDp9UFFbMkSlUM5hzldX/Ho+0Tf/ABtBS6cSQ+okKLO1Cym5QSeBIUpiFM7/AOYAoeIvUpcXg7C8FlpNO8J2M0ENofZFW56GLjB9pBRSYXsun/7OZ3LdyR5MFGmkQcRw6JS2JGZixUSgFho46e+NUvs9IZwnKP8Aql/FejX/ACg1PDpCRUF7OtQ89Iv13zsFGCRxBAHto9U/MiFjfyzhWFUf1pHyhYXpj/YKMcnGKq9eTXocv9+cN+8AsCTdgNK+1YtqB6QAcS4oa/iq5ar8nJPyiQ5QQ1CA4BLOlz4gA9X5am0c1Eh6eIZFCzMwf1udKVMTGfYku5OjkaPTQEChiszZiyVOGJL3AuGrYDNQaQ6XigkMaF1B9BUZj6lN4dvoLCu/zsEsGIYpA8JDjkxoKNrEqcWWLVDs5DORq/K3SBCnMaBqliCw112zEu2xG0MEwqVWgVmcA7AJs1fEelTpEPcLLBWOqqjMxNNfow5U1kuACCpj7yC2lWiqzE+EA6Oo2IuN2oPjtBnfhIZ70LV/CTQaM7+UQKyQTOhKq7uWBFvkdoZh1uRmAolnFXp+EaP1gdU8HK2hB1D6lxf2uloiXjASWJZ/aZg2UbUApbm8VYWGJxLhlMGNiwIFR5vfyhRMKkkg6mmjirMekVycWKh6pAD12rXXUE9IlQhkvmALjM9HSBUv+Kqhb5QDCkrKg1S7PWzU1fQPWFospINAWIoLm7e9hAknEsVXII02IZidNfNtIfImBJV4g7AsaMBd97i3KzwqAMxM0Uc6EGuZgwbozvaIUkJqHDmxDtW7Xs4+qCzVuAag0JNxZQJ5sQaw1nrmpmcNY3NPf6QaQLJSwCHJfVtHZmfpCnFgZklrAuKvQ1IB+m6MPhhnJc0YUcMoUpX1YUpDCS4VQ5gkfy3CnOxYN1MCQBS1MXcCgUz08Le52pCiZ4FLJYM3StmttaBDNISVsCz1rQUBH1pDVT0lCkKPhDasdCDYnRvOGkFkhneAMWYg3ejBjv8ArEyJwAA5vsBTTejekVuFuCmqVHK1T4QDlHU1a0PSshSqa0FSwNQK7EEfnBQWWa56XIcO4HhaxtcHlCoxILEuBUCpbRq+hitXPyMVhmKaULuXL7tyOhhkvF0LEUJYVqwDt1eHQWWUvEOLGpc11q9dvP5wveg5gSXpehsNPIWraKc44FzYlTts4dmtVqdDtDjiwC6i1ANj4m26X5Q6Cy8RxHwqoaMK2Ot9aP1Ywq+JsxSpqHzcOK9Q1eUZ1HFAlWW7nKPCczAAO/L5i8Ml4xgoKLh7PViQKOaM9OkPdBZrcPiiVgOCCC5D0Swauup9InRMZb3BJSMxN0pOZn0Yi+0ZLA8SzOl2Zj5g/rB03HUQ5oM6qsD4gQ3Vy9q7RamOzWSMcBJBWQVA3zMb3Zq/rACsWmf4JiQoF1EFSmqWYjeh5RnpfESBopBAZxYAggNzDxJI4gKrCQaFlcn0NSBXl7njZZNlY7L0cJwh/B6KWB5ABmhIpv8A5GU0yJpzjo09sfodkOUBVA3SmgiKR7UwfxkeXepDdGpHR0cXZmGYVAYUv/7iCZ6Qyjq9+oBPvjo6JEA40+JtASw28SYrMHMJUlyT4hr/AAA/GsdHRKAkkFwp61VfmtH5n1hZY8Cjq1+oWPgB6R0dFARqWQohy2ZNP9QHwJ9YDmUQG/d/KFjoFwhkMpRzq/mR8omwayUrcksmZetlJhY6NGCCMIXll/8AmKHltFsUDKksHyr/ANyh8I6OhAD4dLykE3zCvkmBUqZm/wDz994SOiWDLDBhiWpVVqaTPyHpEmA/FyHyjo6EBDgfaX0HvQl/WIZiQ9rhfuzt8B6QkdDiIXD+2Ro4ppdR+MDH/OVzlk+feGsdHRQybEf8Aad0S3PeApFEhqeAmlKsuvWg9ISOhoGQYI/tk/zJ+EyJMIl5QJqfCXNTUKf4COjo0F0R48/tEf8ATP8A5xXYtXhX/OB7j+Q9I6OiIdAWOHLJnEXyX1u3wh+CGZJetDetlN8I6OjLsQs5Zykubq1/hg7A17oGoKkuNDbSOjotFD8MgZbC6v8AcYWOjosD/9k="/>
          <p:cNvSpPr>
            <a:spLocks noChangeAspect="1" noChangeArrowheads="1"/>
          </p:cNvSpPr>
          <p:nvPr/>
        </p:nvSpPr>
        <p:spPr bwMode="auto">
          <a:xfrm>
            <a:off x="155575" y="-884238"/>
            <a:ext cx="2466975" cy="18478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390" name="Picture 6" descr="http://images.nationalgeographic.com/wpf/media-live/photos/000/004/cache/african-elephant_435_600x45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8516" y="1066799"/>
            <a:ext cx="3643884" cy="2732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2470900"/>
      </p:ext>
    </p:extLst>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8434" name="Picture 2" descr="http://www.dinotoyblog.com/dinotoyimages/may10/webcimg173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278" y="1611630"/>
            <a:ext cx="8902193" cy="5099685"/>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200278" y="1828800"/>
            <a:ext cx="4304666" cy="5047488"/>
          </a:xfrm>
        </p:spPr>
        <p:txBody>
          <a:bodyPr>
            <a:noAutofit/>
          </a:bodyPr>
          <a:lstStyle/>
          <a:p>
            <a:pPr marL="0" indent="0">
              <a:buNone/>
            </a:pPr>
            <a:r>
              <a:rPr lang="en-US" sz="3600" dirty="0" smtClean="0">
                <a:solidFill>
                  <a:schemeClr val="bg1"/>
                </a:solidFill>
                <a:effectLst>
                  <a:glow rad="101600">
                    <a:schemeClr val="accent6">
                      <a:lumMod val="75000"/>
                      <a:alpha val="40000"/>
                    </a:schemeClr>
                  </a:glow>
                </a:effectLst>
                <a:latin typeface="Agency FB" pitchFamily="34" charset="0"/>
                <a:cs typeface="Narkisim" pitchFamily="34" charset="-79"/>
              </a:rPr>
              <a:t>“His strength in his loins and his power in the muscles of his belly”?  YES!</a:t>
            </a:r>
          </a:p>
        </p:txBody>
      </p:sp>
      <p:sp>
        <p:nvSpPr>
          <p:cNvPr id="4" name="Title 3"/>
          <p:cNvSpPr txBox="1">
            <a:spLocks/>
          </p:cNvSpPr>
          <p:nvPr/>
        </p:nvSpPr>
        <p:spPr>
          <a:xfrm>
            <a:off x="0" y="0"/>
            <a:ext cx="8915400" cy="1066800"/>
          </a:xfrm>
          <a:prstGeom prst="rect">
            <a:avLst/>
          </a:prstGeom>
          <a:noFill/>
        </p:spPr>
        <p:txBody>
          <a:bodyPr vert="horz" lIns="91440" tIns="45720" rIns="91440" bIns="45720" rtlCol="0" anchor="ctr">
            <a:noAutofit/>
          </a:bodyPr>
          <a:lstStyle/>
          <a:p>
            <a:pPr algn="r">
              <a:spcBef>
                <a:spcPct val="0"/>
              </a:spcBef>
              <a:defRPr/>
            </a:pPr>
            <a:r>
              <a:rPr lang="en-US" sz="5400" b="1" u="sng" dirty="0" smtClean="0">
                <a:solidFill>
                  <a:prstClr val="white"/>
                </a:solidFill>
                <a:effectLst>
                  <a:glow rad="139700">
                    <a:srgbClr val="F79646">
                      <a:satMod val="175000"/>
                      <a:alpha val="40000"/>
                    </a:srgbClr>
                  </a:glow>
                </a:effectLst>
                <a:latin typeface="Bell MT" pitchFamily="18" charset="0"/>
              </a:rPr>
              <a:t>Bible: We walked together</a:t>
            </a:r>
            <a:endParaRPr lang="en-US" sz="5400" b="1" dirty="0">
              <a:solidFill>
                <a:prstClr val="white"/>
              </a:solidFill>
              <a:effectLst>
                <a:glow rad="139700">
                  <a:srgbClr val="F79646">
                    <a:satMod val="175000"/>
                    <a:alpha val="40000"/>
                  </a:srgbClr>
                </a:glow>
              </a:effectLst>
              <a:latin typeface="Bell MT" pitchFamily="18" charset="0"/>
            </a:endParaRPr>
          </a:p>
        </p:txBody>
      </p:sp>
      <p:sp>
        <p:nvSpPr>
          <p:cNvPr id="2" name="AutoShape 4" descr="data:image/jpeg;base64,/9j/4AAQSkZJRgABAQAAAQABAAD/2wCEAAkGBhQSERUUExQVFRUWFxUXGBYXFBgVGBUXFRQVFxcXFxcXHiYfFxklGRcVHy8gIycpLCwsFx4xNTAqNSYrLCkBCQoKDgwOGg8PGiwcHxwpLCkpKSkpKSksKSkpKSkpLCkpLCwsKSwpLCksKSwpKSwpLCkpKSwpLCkpKSkpKSkpKf/AABEIAMIBAwMBIgACEQEDEQH/xAAcAAABBQEBAQAAAAAAAAAAAAAEAQIDBQYABwj/xABDEAABAgQEAwUFBQYEBgMAAAABAhEAAyExBBJBUQVhcQYTIoGRMqGxwfAHFELR4SNSYnKS8RUzgrJDU3OiwtIWVGP/xAAaAQADAQEBAQAAAAAAAAAAAAAAAQIDBAUG/8QAJREAAgIBBAICAgMAAAAAAAAAAAECEQMSITFBBBMiURRxMlJh/9oADAMBAAIRAxEAPwDePHQ14V47TgHPCQqUwuSEAkKIchEFycHSE2kOgMGOMELkViNUkwJoVELwogmRgSb0EWuD4cm7QOaQ1FspChoSNMvApOkBYjhVaRCyIpwaKaOiyxHDcqYDVIi1JMlpiSpBVFjhuH0rHcNkteLUIjKci4xK04IQOuTFrNMC91WJTBoGw6d4IWiJBKEdNTSkDYUCTKXgZYMTLlG8SysK4rF8CAlIJFIfLwpuYOTKIiQy4HIKBZcmHCW0TKS0QT57CJ5ARRYw8TGgUzYj+8RWkLDVYiI+/gXvIapcGkVk02dDDOiEqhilRaiKyXNHRE8dDoQO8SSkvCCXBcmQAATDboKFTJpHKTDZk2ElRAyeUBBQnNDMPgy0OOCMQ6KEQnMqDEYQRHIl5esTpUYhspImlyBEoTDEKh7xNmiocBCtCBUK8I0VEU6W4gFWFbSLN4aoRSZEorkEw6WgqBjQw9M6AhbDlphikw2bNiJM2AAkIpEeWHImUiNSoAJDJBh6ZLQMJlYmTMgBDJqNoTu4SbMh8tdIBAs8wJiS4iynAERXTRFxJYEkxyhDiloQLjYgYVQmaGqMI8UIUmEKoR46ARzx0JHQAESlxKJlIDQqJULiGiiYynixwPDtTDOHyQamLgRjKXRrGKY0SRDFSolUtoGnYmlIgt0O7uGE1iFOJjiqsOiCdEyFz1iFKXiZCYQyVJiR4jtCGaIRV0PKoYqdEa58BqxsNIlyC5i4En4kIBKiABUklgIh+/B4827a9qDMnKR/w0ME5VDxFqqofJ+UKb0KxwWtmvn9u8MD7SlDcJp72hcP2+waixmFB/iQoe8OI8fxPF2vUO/Ntj6wJ9+7w+G/vFYwWaRv6onvmI7TSEpB7xJBD+E5qb0t5xUo+0DDFWUlYP8AK/wJMeVfeu7QcxuxoeZ/9RAwxzEFA835B2MHtkL1RPeMBxuTNPgmoUdgoP8A0msH97HhUidkUklRBuMujGlrWj0jsx2n79OVZdYF7ZhzGhHvvvGsMmp0zOePSrRqlKeOEyBe93h/eUjajGwgTIExKqw5DtEWITvDS3Bg01UQlUTqQ7Qi5FLRqmiAUmEiQYZW0FyOGqZzFOSQkrIpOFBDkxKjCNeF7kpPwidAJjNyZSQMZQ2hYsEYWkdE6h0USTE0sQOlUFyi8aMlFpgiAIOE6KeXOaEnY8JBJNBWMHGzROixxE+I+8ijV2jlnKQoKBIS4LsT+sWAxMCiFkqzWJpCxAUysYvtF24KV9zhVDM+VU27bhAsT/F/eCTUVuOKcnsbnifafDYUftpgSdEjxLPRKatztFNM+0/Dt4Zc5drJSPR1fTxgsNLzEm5qVKV4ipRa5Nzz5wWFhIKQEkjVhqB+XxjjeZ9HUsS7NlL+0zDqLKROl2qUAitPwqJ90WkviqZgeWoKHI26i48480nSEkOqWnN0aj/CloVE7KfA6CBdBy/CKjnrlClhT4PSlYgxFmjByO0OIYErUeqU091oI/xeYob19p3+Ntfq+j8mKWyM148n2WnajivdS8oLKW45ganXkPOPNeJYgByFMoPfXWuw/WD+0XFF52zeIgB3sLnoKwDhMMhVCMwqTR3cXUYwnkeR6mbQgoKkY3FYqasg0oXs3ruIRpkmZ4qFQNB6hh0b37R6F3OGBLJSS40o4AFPSKDtTw450zB7JKQ40+m98Cl0VRCjHpnZUl3qKVoxEWo4Ufa/Ampfy9TAHClhIKgEpul7envgrE48hJAIFixNOvKJGHImv5f31+rwRwriBTMUsHKpJcKOurXtQU5xn5XE3HiABs41rVoYUubuDa56U+rjeF2B7lwXiqcVKTMT0UAXyqFx8xyIi8lYelY8m+zPi5k4ju1BkzRlZiGWmqb3N0+Yj1xKo7oz1ROKUNLHIlARHOkjWHpXDgh4dioDlyg9oKSgbRKMOBDCawN2FDhK6Q0xGpRhczwARzWhQIhmoqIISpoYjqx0PMyOhWMy4VCpmtFuOBVvSOm8KSNI31xMtLK0YiIVLeLGZwdR9mA5+CWm4ik4sHZ5/wBvcOMNkxErwlawhaRQLJBYtvf3bxvpU4gRneMYEYmfKlqAKJCxNmc1gHu5fr4jyAGsd2k453Q7tH+YtJL/ALiHYq6k0EQ2opyfBaTlUVyQdr+1pCVSZRqQylD3pB+J5tvGKw1CFEXcbmnx8oXFzxbbm/Ouv0Yr0Y4hZo4G5oGf9Y82c3N2d0IKKov1YzKHGt228jWx9IiRxN1VoDqLU82+UVczEPVw5L0D+YHKh+hDSuv5HXfp06s8ZGhdf4jMCwy3Tao30rqwgmRjFqVlSQS+wHxNYzRmkXDNppTpa3kRR4ml8RJDIYXc7fLcBucKmFl6rFqzFNk6sdvFXSoiX76A9efLQD66RRJxFQ2nvrr7z5COxeI03NedW+t2haQsqeIY3vJylK/eNDSgNHe0TS8XMPhSpgdhprWAeLymXmb2m8t/M3h+CxTVpS+lBYfXzjbogskyy9DQfGIMbiV5VpDKSoFwd9FDYiC8OfCzijk8yflDZiC1nNbQgM5h8aru2GyhXc1+BEGo4omalpgynUEUpe+n5RWy1tNUnkk+gYwRi0MAoM5HqUkBQ94jRiLiRw9JDBDJqeVhbXmYPkyFAHK3Up8QGw3JLb73g3s+Erl51VzGgqafP60h2OQM1gAdDQc78oyb3KR2Cn5SlaVKK0FJ/CHaoIDOzjaPY8DxFM2WmYn2VgKHnp5Fx5R41wvhSsUoypfhpnKi1APaXNUQWS1X67tG4+zrGgS5khUwLUhSlJNsyCzkW1qxAPijbDKnRjmjav6NoJ8WEgiKsIeoESpKhU0AckmjAXMdbRzJlktUBz1gQNh+JJmyxMlnMklQB3ykpJG4cGsdesTFWrG/omE2kPTLo9o7ByN4SeS9IYEU0xyZsQLWSYdkSLmsOiQwThHRVrnVjoNA7NIUwwyocJsNmTwIyNHQrRWdoeIIw8iZPmezLSVHnoAOZLDzgw4kRkPtYUr/AAuctNcipEwjdKJyCR9bQ90LZ7EOFwRw+FM7EnLMVmnTtWUsuU/6RlQB/DHm2K4kpa5kxTArL7sgewjoBru8aj7TO3CDLSiWQZcyVLnuLqzgqSk7MMp6kR5yvFhSRRhp7J00udNQOukY5ZuSUekbYo6fkyebNubk6vQ/Vfp4VMgFxRtNenQ8uWjAwHKm1Zq+h6gj9dPORGJSKEO+wr5pHxHmIxo2saqQRQGo036C/wBCOlTXoQb7gE9OfMXhuMAIB266c/xfG94b3yWvXrSl330r05xQiWYrQG2tqdaEbe7aA0TmLDcHnSrPu7W2iVU0G5NeevIb/WkCzGFR9cg/PXrCQFzJxB87erfCn9MMWvMvKLJuedKeVB16QDhp5CXHtHwp6vc8gxMWWHw4QgAVpVWqr16X9dNUAJjKvy+rekViJ7EJJYFgS3n8YuJ8qjer/P6/Wj4hKo+zxURGilGnUt7okVLLMCRtyaM9wXiRWMqjVNtyKerRpUrpzEJqmNGR4hKyTQXu7n3/ADMJOxjpAeqSW2qC/wAYK7RSfA+yviDFPgsIuZMQiWkrUtQSlIDlSlEMkDrG0Vaslmn7LccyFCCQDmypcsl1qoSTYVNY9c4v2IkKlpK8YxHtshJfU5fEMopdTx4Zx/ga8NiJuHmZSuUWUUKzpcJSSAdSHY7EEaRBJxM6YkJC5ixbK5IA0/QRnPG27ToakeodoO1EpEo4PAgolr/zZtSqboPFqGoGpsGiikrmSVg5lA+JjmIPhoSF7+YuYDLCSgqqt9HUVEpLilsp9SX5k1eMUpKDkCgVAFJTM8QJZlKYCoIDlrdWiMa4G2e58O7UYQyknv0EsH5qYOwbeM/xiZM4moyMPMWJIJExaaIAIYpKv+Ibskb1a8WsrsTgZZ8GFlDqCoeiiR7ouZSQkBKQAkBgAGA5ACgEbeucv5S2MNcV/FCyMDLlykykhkoASByHPfU9YdIkAG0IqERNy0joXFGPIcFUgbER33qHKmiJGCKlsIGMhSi3vgpU9zBMpYi7omrBE8G5mOix72OidbHpRSjih0iVc1ShFTh8Q14OlY8NGrjXBCYQlRhnEuHDEyJsiY+SahSFNcBQZxzFx0hJeMEEpxgMQykzxHin2NY2XhZylTkTO5STLlSwpSpqAXU7tlOVyEjM5DbRjeFzPD4gXFDVjQPUE8xQDc6R9QKxMeB/awgo4tMV+GZLlLD1sgIPSsv3CMZx2N4Tt7lUFirN8RyqoMPRhq1BEK5hsSzUro55kP8A1CxoIiE1QALHbcjzNfPTRokl15fC2m2utXjE2Jpc2her/vAgnqXOYW1YOwrFWZgSogPy3T9H6qYs5Sb6itHqATzZh89dIpeJeBY5/XwgW4MMRM/v+fOJGf65RXy8V9fX1QxIMf61hUwJ8JWalJsHJ2pX9POL4Lc109YzfDpmaYT/AAn4jbpFxJQSKW5m/lBIAqczUPvHue+t4p8chxb1L/GD5qiNQfj6mA8QPCXt1tCQFCuS1Rz5WP6wfw/tMtNJgzp1Nletj5xBikEJA3/v8/eYBVKKY3VNbk8FpxfjSJiClCTUgknRi7DePfvs6+zCRw/JOU8zElAClliiWVVWJQYEU8OYuSBo5EfNSkGPsnhE7vJEpf70uWr+pCT84pJJbETbPO+zf2UJEjEjH5Zk7EqUrMA6pJzTCFpmP7RKgoswoAXik419k6cDwmYoKUvEoX3ipssKT+zKkpUhgfYCPESXYhRtHtakQNjsMmZLXLUAUrSpBBsQpJSX9YCLZ8vJ4gycoFFMHYEljQAlg3K1z4iaEYbiCspTkAqKlaXHsMWTo4BiOSGuXUmlCkl07ZtKU/tEnDlGdi5MrOVd5Olgo7vulLClgKSDpTY/KMas6D6PUglqvz35wiltD5ssswgnCYYAVvHVZxgS1q2MTy5bwXOlAiHSUtCch0CT8IGe0U6piweUaScQRAqMGNYcZ1yJx+ig7+sGS8bBo4akFyH8oIlYEbBopziSosFQstaOi1GHEdEWaaGeby+LyiwCxWDAqPM+DiZMUcr+EO1HIGoej1pHo+EmnKkm7BwemsX4+Sc180Z5IqPBOkHnD+8IhPvhiNS3rHT+zMm+9K3jzn7X8AVCTiQPYeWsjQE5k+/OPMRvnig7eozYCcDqEeveIjPJFOLKhJqSPJ0FwNm6/q3r7hD5KyC302/OK/hk1nSbp1+HNoMJ1+b3t1jzWj0Czk2+vQav5nlWK/tBg3RnH4WPlr5fkYLwsx6QVPlgCtRq/Oh+XviU6YzGom/XxhxUPr6+mhV4dOYgGgJERzpDaxtsQW3ZsB5hVYBI95Pyi0VinDJBbdqNFb2bkkpVVgVAe79Y06MM9mpU00jKfJS4KuWgqqbbWiv4hiBZ6fIaxeYskhj7PlXry5QFguyM7HLUJRSlKWzLWWAd2AADqNIcI6nSFJpK2ZjEY1y/kBtA/fOYvu23ZI4CZLTmKguWFZv4xSYBydiOShGflSnjocdOxKd7onRUHUx9ccCxyVYeSpDZVSpRHQy0sI+UsLIYR7l9nfEivAy0u5l5pd9AXH/aoDyhQ+TojLsrPSzihvEK8UnUhudooRM1J8oZNxDAsPU0jb1nPrPnnErGY2Ic6UaraWjQ/ZVg++4rKP4ZQXNIzZk+FLJo5Y51I2ZukZTGTaim9Pyj0L7FpGX7xPIvklp961f+HpHPCNujqnKonuQUIVU6KAY9XSHyZiiXcxvo+zm1F6hUSAxUHEEaw6TxHcxDiVZcCXCiVAUviQ3hVcUA1hUyrQWUxwmwIriiYiPFUwUwtFj94jorf8TTyjoKYWeTcJ4bLwszPNnJSnMsAl8y2SKZbMCRUVeNVgJyJwJlrSWvo0eW4nGpnHKsilzV0l7fymvp0hiV90fAo5qeFJLsaXsUnnGUc8sfCKliT5PVeI4qVIRnXMS2wqT5RTHtph91NStPg8eY43jag6Vqd6hiE3N61PlAfD+DIWqq6XorM3VxR+bQPyMj3ul+rEsUT2zA8TlTQCiYmuhOU05GAe1qArBzg4LAGhGikmMBNw6UEGWvIQwCXdLDlr5bwCviy1qKRMIvmBDJI1DkMPOD8qbVNJi9KTsosZh8qwoW1A2184mCgbVAcghwW5vv+cSYkUIIsNdR1H1SBMFLHdgvUknUEC3mIXKOgssIss+wh83iBUAlIzKUQABqTQUiuTisobY/GLHgLoSqeEhahZP7oNyP4iPd1jKXxVg2dI+zPiMwKV3Ck1dlqSgqd6gE1689Ynwv2UcQWWKEo/mmpP8Ascxu+zH2gZP2cxJciiSQ6W0Bao+hF8PtGlFKnlLCxmGW9mYkkBnr6RvjzQkt9mYtyPNuIdi5nDkyhMWF96pVUpICSkJo5u7vYWg/By6GpsHvqRBva/tEMRIDlRImS1JcNl/Aob1CjTcDSKlE85Wa/rGU2m7RrC63G8QWLPz8+sbz7PuElGCSpw8xSph3APhQ/wDpSD5x5vxSeTQXPxNB8o2fZLjYkHLMUUpSlkgBwo5WGchzQBIAbnFYpqEicqtUQfaxg0zcPlAJmyj3gIH4GAmJ50KVf6RHlGEk68o9V4v2g7wqmHKdAcrChpQ+0L/Pl5xhpDKUmzKIsRR6dKERUsutsMapUES5NA8em/ZNNHdz0nSYgjzSX/2iPOwnRhGn7LdpfucqcMrqWtJBLMMqS7+sLHKnbHkVxPTuI8UlIbMSmuxo7s7WdobInSpiS0xKt2PNvKPMMX2lVNUVquQA+hF7a/rD+G8QaagAgAEKtqmoeu7UeNPe7pLYx9R57jFuogdAL+8R7H9knDgOHpU9VzJij5EI8vYjxrF/50z+dfuUW6Ruuznaubh8PKQhTJS5AyhTuVEhWrOSWeHGSgaTVo9qkoSnnDps4CuYJA90eOyO2izn8TFTvWqn61SKm3KOxXapcypORNEgA0ZLj9erbQnmMlA9ZnTEJqualKTZyA/JzHcKxsiakmUoKYsdx+nOPGeM8XM7u0lylAYUJYHcgt58oI4PxheHUmYgHIl92I1BPWJecfrPZzORVilxQsRQ89ogUtArePMVdp1DMqUQkzKq8LkGgZPmCepF6w7Ddspre05FhlBKySwBswi1miuRODPSV40HQwFNnudoxM7jOJmXKb+yKO2r3vFvN7RJ7paVEy5mS+XMFUY5a0L2feKj5GPol45FseIy/wDmI/rT+cLHn85SHoyRRg7sG3CSCY6D8j/A9RMnsl+zoCFKamR21Yuq/wA4dJ7EFQBmLrcgBm5O/lF//idAaD6pESuJtfW3P6+Rj5735Ko6mzGcR7OS5KyUoKlGpCh7GZw4I161tDcH2LUh1ywtQUBlS5G4VmozWrGyUtBrlBNH52gkYujAX9BoKRo/KnppBsZRXZtaGA7wkXAAfnUXrDTwMFJ71Kjm0TLIyg0HioX1ekbFWPYsRz/s0NRxMDU+R/OIWeXYWjyLjmEV33cpoXKdqOzqbYBz0iPEYdmb2QwBAagt5xq8dgkLn4iaf3lBhSp9p+Z+XOM/MkqUoUYqIABYCtAHNrx6sZXFFEPBeCrxE0qCFKQhnb94vlDtqxNosP8AD8SQsIw0xLj2cqlCpG2xjb9mcIcJICPxlRUtjQqNLm4ypSIv5GNNW/Ez6O2V+pcgU1jgn5LcmktkQeQy+zOMXlUJCkMbZFBT83qR+caiXwyenLmklRLhRsphahNo1w4i13FhQ6l9YkM1w4dxvpZw3Qxk/Km3wgSMbxDg8zuZhMsP4S/RSaXd4qkZlGgqL8mvG6x88lBBFCB7iN/qkZybwpQJKCbudy4NPQmNcOe7spFWnhS5jJSlV3pVm5Pu0HIkKkpA7kk31JB28IbNe0X/AAv9mSo2ygAedflB6OI0f1jPL5D1UDMthJs9RDoyB7FIttuCHvFDx/Cd3igoAgTE1zfvIoX8ssejDGkinw2ih7Xyu8w+YDxSlhbtXKaH3F/9MPDnetWudgMcs9Dz+EWWHwudJIl5yDd2AfQv515QHiEaXrSnOkansdN7rvAf4DyZlfpSO3NPTDUhsCkcEU7ZEAUsCSNQ96RNheEJQ5DvzS41NH18o1auKAX5PS9KtCTMcm/Q2Au+u8ef+TIlHiPaQAYqZkoCXpuQM3/c8bfDYBJkIQtKknKlLgFny3KgHB84tldm8N96TiQHW+bJQoJP4spF9bs9YvE8QFCQNXoPWN8vmJqKiuBWYzCdmJctlTHJ2zOC0TnAyCPChlA0CszO3VtY2H39D+yLXYN5ekKnHJBILDyjB+TJ8jVHnn3jMQEpOYmgqmnQUJgqTw1ZVnIVUHwqbxCujUjcHiCB8Lbwv35Lb/VYb8h9IKMgZE78MtQ1oKU0ZgxtBMnhc5Q8QbUMKt1rX840auJDQaxD/ipq1Yz90vodmQm8ExBU/drUCHqS6eTEuTFtheFzillJB5KanQi0XyuJCxv1+jaI1cWb66D5wPNJ9CsqB2cmfhQG08ag3JhHRe/f/p46D3TDYBXwQZnzTsrNlASRyukERyOCzCplZ8uUUCQQLlw5G3vJ5RZhTqoGAA1384mzFFRq7qD1KfP2g/J/dHQ5Q6Q6RVK7P5iCFTE3dkAuLVenuhp4atLhp56o97gU0ryizl4VCwCWqNlVPlZ/lE8qYkAgk1fVe3rEKpLgKRSKSmgKiFVoQAb9YbiMF3ac2ZQ5ZL0PhBzctovE4pi2fw7Ek1cjW4Lj6MA8Uld6EmngU9iHCm31cDpWE9K5AwXiGImpKiQo5j4cwzHXlVhBp4A85BBUoOCVE+FIYksGIYt/3c40OG4QlKinKGzOCWJ3AL0NCT1aLNMoD2Wo4rUG1Pd7zFS8nfbgCuxXClrnf5gSkKYhjYBtHYg+VImw2HUG9lbBQqGJsHGjsN9YPQsaBmruQHoxPOscsumgDEjkSkUprWhjn1IVDcNhUp1cBLactwxPWFQiinLlLV3tQbhmf0hJc2tGLuxYEU0JqBWHSFgPe5GrliCXGlD8Iz6AbNQ960dvIfXrAU7D5XJLNpsbCvVvWDQSpJozkkjYbf0v9WGxBYOWuAwrrQb0Nf7xKbCyKVJNneo50d9BbX0iSXLRlZRtRwb1q9OkPUBpYX3uC4+vSI8OBR6uWLtYsfzikwseqTLqBmbyfatOXugafggsKD3FNdwHIFng1LPl8OulwMtiNImmpBdWp1dmu1tPzh6nYzFI4QVeJXtAgtYE2D9DpBHCySpVCFBwrV0i3SpPqI1hlpSFJAqCDvTT3wNLwqUuT7RB3AZx6aRs8zlGmMHABcFydKXYCobWAsUVMARQkilBal3+gesX0vJlHhrboWFm0+NIREqWRVD7HM1z+cZJWKkVGHQWcpYMkgWrV32qYPly5S6lwQ4HhHJ6vSsFzZSAHZTkVq4DJNb9BSIZOFlJAypDvZyLVLAm0CiKhi8Fh6IK1B7eFPnc9fMQydwZDjIparMVIFebpUfNhtBolgVKAbtvrX5w1UhJAUUhzdnFHpr0jRVQ6Azg5IcTJxSb+FIVR6PmI+EdK4Vh2GWdMKmJ9gVY1atX35mCV4JBvLI55iWDWL9dN4ejhyDQBdXuokkbDatPlDp9UFFbMkSlUM5hzldX/Ho+0Tf/ABtBS6cSQ+okKLO1Cym5QSeBIUpiFM7/AOYAoeIvUpcXg7C8FlpNO8J2M0ENofZFW56GLjB9pBRSYXsun/7OZ3LdyR5MFGmkQcRw6JS2JGZixUSgFho46e+NUvs9IZwnKP8Aql/FejX/ACg1PDpCRUF7OtQ89Iv13zsFGCRxBAHto9U/MiFjfyzhWFUf1pHyhYXpj/YKMcnGKq9eTXocv9+cN+8AsCTdgNK+1YtqB6QAcS4oa/iq5ar8nJPyiQ5QQ1CA4BLOlz4gA9X5am0c1Eh6eIZFCzMwf1udKVMTGfYku5OjkaPTQEChiszZiyVOGJL3AuGrYDNQaQ6XigkMaF1B9BUZj6lN4dvoLCu/zsEsGIYpA8JDjkxoKNrEqcWWLVDs5DORq/K3SBCnMaBqliCw112zEu2xG0MEwqVWgVmcA7AJs1fEelTpEPcLLBWOqqjMxNNfow5U1kuACCpj7yC2lWiqzE+EA6Oo2IuN2oPjtBnfhIZ70LV/CTQaM7+UQKyQTOhKq7uWBFvkdoZh1uRmAolnFXp+EaP1gdU8HK2hB1D6lxf2uloiXjASWJZ/aZg2UbUApbm8VYWGJxLhlMGNiwIFR5vfyhRMKkkg6mmjirMekVycWKh6pAD12rXXUE9IlQhkvmALjM9HSBUv+Kqhb5QDCkrKg1S7PWzU1fQPWFospINAWIoLm7e9hAknEsVXII02IZidNfNtIfImBJV4g7AsaMBd97i3KzwqAMxM0Uc6EGuZgwbozvaIUkJqHDmxDtW7Xs4+qCzVuAag0JNxZQJ5sQaw1nrmpmcNY3NPf6QaQLJSwCHJfVtHZmfpCnFgZklrAuKvQ1IB+m6MPhhnJc0YUcMoUpX1YUpDCS4VQ5gkfy3CnOxYN1MCQBS1MXcCgUz08Le52pCiZ4FLJYM3StmttaBDNISVsCz1rQUBH1pDVT0lCkKPhDasdCDYnRvOGkFkhneAMWYg3ejBjv8ArEyJwAA5vsBTTejekVuFuCmqVHK1T4QDlHU1a0PSshSqa0FSwNQK7EEfnBQWWa56XIcO4HhaxtcHlCoxILEuBUCpbRq+hitXPyMVhmKaULuXL7tyOhhkvF0LEUJYVqwDt1eHQWWUvEOLGpc11q9dvP5wveg5gSXpehsNPIWraKc44FzYlTts4dmtVqdDtDjiwC6i1ANj4m26X5Q6Cy8RxHwqoaMK2Ot9aP1Ywq+JsxSpqHzcOK9Q1eUZ1HFAlWW7nKPCczAAO/L5i8Ml4xgoKLh7PViQKOaM9OkPdBZrcPiiVgOCCC5D0Swauup9InRMZb3BJSMxN0pOZn0Yi+0ZLA8SzOl2Zj5g/rB03HUQ5oM6qsD4gQ3Vy9q7RamOzWSMcBJBWQVA3zMb3Zq/rACsWmf4JiQoF1EFSmqWYjeh5RnpfESBopBAZxYAggNzDxJI4gKrCQaFlcn0NSBXl7njZZNlY7L0cJwh/B6KWB5ABmhIpv8A5GU0yJpzjo09sfodkOUBVA3SmgiKR7UwfxkeXepDdGpHR0cXZmGYVAYUv/7iCZ6Qyjq9+oBPvjo6JEA40+JtASw28SYrMHMJUlyT4hr/AAA/GsdHRKAkkFwp61VfmtH5n1hZY8Cjq1+oWPgB6R0dFARqWQohy2ZNP9QHwJ9YDmUQG/d/KFjoFwhkMpRzq/mR8omwayUrcksmZetlJhY6NGCCMIXll/8AmKHltFsUDKksHyr/ANyh8I6OhAD4dLykE3zCvkmBUqZm/wDz994SOiWDLDBhiWpVVqaTPyHpEmA/FyHyjo6EBDgfaX0HvQl/WIZiQ9rhfuzt8B6QkdDiIXD+2Ro4ppdR+MDH/OVzlk+feGsdHRQybEf8Aad0S3PeApFEhqeAmlKsuvWg9ISOhoGQYI/tk/zJ+EyJMIl5QJqfCXNTUKf4COjo0F0R48/tEf8ATP8A5xXYtXhX/OB7j+Q9I6OiIdAWOHLJnEXyX1u3wh+CGZJetDetlN8I6OjLsQs5Zykubq1/hg7A17oGoKkuNDbSOjotFD8MgZbC6v8AcYWOjosD/9k="/>
          <p:cNvSpPr>
            <a:spLocks noChangeAspect="1" noChangeArrowheads="1"/>
          </p:cNvSpPr>
          <p:nvPr/>
        </p:nvSpPr>
        <p:spPr bwMode="auto">
          <a:xfrm>
            <a:off x="155575" y="-884238"/>
            <a:ext cx="2466975" cy="18478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Content Placeholder 2"/>
          <p:cNvSpPr txBox="1">
            <a:spLocks/>
          </p:cNvSpPr>
          <p:nvPr/>
        </p:nvSpPr>
        <p:spPr>
          <a:xfrm>
            <a:off x="4627118" y="1915858"/>
            <a:ext cx="3678682" cy="28956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3600" dirty="0" smtClean="0">
                <a:solidFill>
                  <a:schemeClr val="bg1"/>
                </a:solidFill>
                <a:effectLst>
                  <a:glow rad="101600">
                    <a:schemeClr val="accent6">
                      <a:lumMod val="75000"/>
                      <a:alpha val="40000"/>
                    </a:schemeClr>
                  </a:glow>
                </a:effectLst>
                <a:latin typeface="Agency FB" pitchFamily="34" charset="0"/>
                <a:cs typeface="Narkisim" pitchFamily="34" charset="-79"/>
              </a:rPr>
              <a:t>“His bones are tubes of bronze; his limbs are like bars of iron”?  YES!</a:t>
            </a:r>
          </a:p>
        </p:txBody>
      </p:sp>
      <p:sp>
        <p:nvSpPr>
          <p:cNvPr id="9" name="Content Placeholder 2"/>
          <p:cNvSpPr txBox="1">
            <a:spLocks/>
          </p:cNvSpPr>
          <p:nvPr/>
        </p:nvSpPr>
        <p:spPr>
          <a:xfrm>
            <a:off x="155575" y="4790122"/>
            <a:ext cx="4495800" cy="190595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3600" dirty="0" smtClean="0">
                <a:solidFill>
                  <a:schemeClr val="bg1"/>
                </a:solidFill>
                <a:effectLst>
                  <a:glow rad="101600">
                    <a:schemeClr val="accent6">
                      <a:lumMod val="75000"/>
                      <a:alpha val="40000"/>
                    </a:schemeClr>
                  </a:glow>
                </a:effectLst>
                <a:latin typeface="Agency FB" pitchFamily="34" charset="0"/>
                <a:cs typeface="Narkisim" pitchFamily="34" charset="-79"/>
              </a:rPr>
              <a:t/>
            </a:r>
            <a:br>
              <a:rPr lang="en-US" sz="3600" dirty="0" smtClean="0">
                <a:solidFill>
                  <a:schemeClr val="bg1"/>
                </a:solidFill>
                <a:effectLst>
                  <a:glow rad="101600">
                    <a:schemeClr val="accent6">
                      <a:lumMod val="75000"/>
                      <a:alpha val="40000"/>
                    </a:schemeClr>
                  </a:glow>
                </a:effectLst>
                <a:latin typeface="Agency FB" pitchFamily="34" charset="0"/>
                <a:cs typeface="Narkisim" pitchFamily="34" charset="-79"/>
              </a:rPr>
            </a:br>
            <a:r>
              <a:rPr lang="en-US" sz="4000" b="1" dirty="0" smtClean="0">
                <a:effectLst>
                  <a:glow rad="101600">
                    <a:schemeClr val="accent6">
                      <a:lumMod val="75000"/>
                      <a:alpha val="40000"/>
                    </a:schemeClr>
                  </a:glow>
                </a:effectLst>
                <a:latin typeface="Agency FB" pitchFamily="34" charset="0"/>
                <a:cs typeface="Narkisim" pitchFamily="34" charset="-79"/>
              </a:rPr>
              <a:t>“He bends his tail like a cedar”?  YES!</a:t>
            </a:r>
          </a:p>
        </p:txBody>
      </p:sp>
    </p:spTree>
    <p:extLst>
      <p:ext uri="{BB962C8B-B14F-4D97-AF65-F5344CB8AC3E}">
        <p14:creationId xmlns:p14="http://schemas.microsoft.com/office/powerpoint/2010/main" val="1951423482"/>
      </p:ext>
    </p:extLst>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0" b="-10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457700" y="838200"/>
            <a:ext cx="4686300" cy="6019800"/>
          </a:xfrm>
        </p:spPr>
        <p:txBody>
          <a:bodyPr>
            <a:noAutofit/>
          </a:bodyPr>
          <a:lstStyle/>
          <a:p>
            <a:pPr marL="57150" indent="0">
              <a:buNone/>
            </a:pPr>
            <a:r>
              <a:rPr lang="en-US" sz="3600" dirty="0" smtClean="0">
                <a:solidFill>
                  <a:schemeClr val="bg1"/>
                </a:solidFill>
                <a:effectLst>
                  <a:glow rad="101600">
                    <a:schemeClr val="accent6">
                      <a:lumMod val="75000"/>
                      <a:alpha val="40000"/>
                    </a:schemeClr>
                  </a:glow>
                </a:effectLst>
                <a:latin typeface="Agency FB" pitchFamily="34" charset="0"/>
                <a:cs typeface="Narkisim" pitchFamily="34" charset="-79"/>
              </a:rPr>
              <a:t>“Can you draw out </a:t>
            </a:r>
            <a:r>
              <a:rPr lang="en-US" sz="3600" b="1" u="sng" dirty="0" smtClean="0">
                <a:solidFill>
                  <a:schemeClr val="bg1"/>
                </a:solidFill>
                <a:effectLst>
                  <a:glow rad="101600">
                    <a:schemeClr val="accent6">
                      <a:lumMod val="75000"/>
                      <a:alpha val="40000"/>
                    </a:schemeClr>
                  </a:glow>
                </a:effectLst>
                <a:latin typeface="Agency FB" pitchFamily="34" charset="0"/>
                <a:cs typeface="Narkisim" pitchFamily="34" charset="-79"/>
              </a:rPr>
              <a:t>Leviathan</a:t>
            </a:r>
            <a:r>
              <a:rPr lang="en-US" sz="3600" dirty="0" smtClean="0">
                <a:solidFill>
                  <a:schemeClr val="bg1"/>
                </a:solidFill>
                <a:effectLst>
                  <a:glow rad="101600">
                    <a:schemeClr val="accent6">
                      <a:lumMod val="75000"/>
                      <a:alpha val="40000"/>
                    </a:schemeClr>
                  </a:glow>
                </a:effectLst>
                <a:latin typeface="Agency FB" pitchFamily="34" charset="0"/>
                <a:cs typeface="Narkisim" pitchFamily="34" charset="-79"/>
              </a:rPr>
              <a:t> with a fishhook, or press down his tongue with a cord? …  Out of his mouth go burning torches; sparks of fire leap forth.  Out of his nostrils smoke goes forth as from a boiling pot and burning rushes.  His breath kindles coals, and a flame goes forth from his mouth.”  (Job 41:1,19-21)</a:t>
            </a:r>
          </a:p>
        </p:txBody>
      </p:sp>
      <p:sp>
        <p:nvSpPr>
          <p:cNvPr id="4" name="Title 3"/>
          <p:cNvSpPr txBox="1">
            <a:spLocks/>
          </p:cNvSpPr>
          <p:nvPr/>
        </p:nvSpPr>
        <p:spPr>
          <a:xfrm>
            <a:off x="0" y="0"/>
            <a:ext cx="8915400" cy="1066800"/>
          </a:xfrm>
          <a:prstGeom prst="rect">
            <a:avLst/>
          </a:prstGeom>
          <a:noFill/>
        </p:spPr>
        <p:txBody>
          <a:bodyPr vert="horz" lIns="91440" tIns="45720" rIns="91440" bIns="45720" rtlCol="0" anchor="ctr">
            <a:noAutofit/>
          </a:bodyPr>
          <a:lstStyle/>
          <a:p>
            <a:pPr algn="r">
              <a:spcBef>
                <a:spcPct val="0"/>
              </a:spcBef>
              <a:defRPr/>
            </a:pPr>
            <a:r>
              <a:rPr lang="en-US" sz="5400" b="1" u="sng" dirty="0" smtClean="0">
                <a:solidFill>
                  <a:prstClr val="white"/>
                </a:solidFill>
                <a:effectLst>
                  <a:glow rad="139700">
                    <a:srgbClr val="F79646">
                      <a:satMod val="175000"/>
                      <a:alpha val="40000"/>
                    </a:srgbClr>
                  </a:glow>
                </a:effectLst>
                <a:latin typeface="Bell MT" pitchFamily="18" charset="0"/>
              </a:rPr>
              <a:t>Bible: We walked together</a:t>
            </a:r>
            <a:endParaRPr lang="en-US" sz="5400" b="1" dirty="0">
              <a:solidFill>
                <a:prstClr val="white"/>
              </a:solidFill>
              <a:effectLst>
                <a:glow rad="139700">
                  <a:srgbClr val="F79646">
                    <a:satMod val="175000"/>
                    <a:alpha val="40000"/>
                  </a:srgbClr>
                </a:glow>
              </a:effectLst>
              <a:latin typeface="Bell MT" pitchFamily="18" charset="0"/>
            </a:endParaRPr>
          </a:p>
        </p:txBody>
      </p:sp>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0" b="-10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0" y="1143000"/>
            <a:ext cx="4191000" cy="5715000"/>
          </a:xfrm>
        </p:spPr>
        <p:txBody>
          <a:bodyPr>
            <a:noAutofit/>
          </a:bodyPr>
          <a:lstStyle/>
          <a:p>
            <a:pPr marL="57150" indent="0">
              <a:buNone/>
            </a:pPr>
            <a:r>
              <a:rPr lang="en-US" sz="3600" dirty="0" smtClean="0">
                <a:solidFill>
                  <a:schemeClr val="bg1"/>
                </a:solidFill>
                <a:effectLst>
                  <a:glow rad="101600">
                    <a:schemeClr val="accent6">
                      <a:lumMod val="75000"/>
                      <a:alpha val="40000"/>
                    </a:schemeClr>
                  </a:glow>
                </a:effectLst>
                <a:latin typeface="Agency FB" pitchFamily="34" charset="0"/>
                <a:cs typeface="Narkisim" pitchFamily="34" charset="-79"/>
              </a:rPr>
              <a:t>“You divided the sea by Your strength; You broke the heads of the </a:t>
            </a:r>
            <a:r>
              <a:rPr lang="en-US" sz="3600" b="1" u="sng" dirty="0" smtClean="0">
                <a:solidFill>
                  <a:schemeClr val="bg1"/>
                </a:solidFill>
                <a:effectLst>
                  <a:glow rad="101600">
                    <a:schemeClr val="accent6">
                      <a:lumMod val="75000"/>
                      <a:alpha val="40000"/>
                    </a:schemeClr>
                  </a:glow>
                </a:effectLst>
                <a:latin typeface="Agency FB" pitchFamily="34" charset="0"/>
                <a:cs typeface="Narkisim" pitchFamily="34" charset="-79"/>
              </a:rPr>
              <a:t>sea monsters</a:t>
            </a:r>
            <a:r>
              <a:rPr lang="en-US" sz="3600" b="1" dirty="0" smtClean="0">
                <a:solidFill>
                  <a:schemeClr val="bg1"/>
                </a:solidFill>
                <a:effectLst>
                  <a:glow rad="101600">
                    <a:schemeClr val="accent6">
                      <a:lumMod val="75000"/>
                      <a:alpha val="40000"/>
                    </a:schemeClr>
                  </a:glow>
                </a:effectLst>
                <a:latin typeface="Agency FB" pitchFamily="34" charset="0"/>
                <a:cs typeface="Narkisim" pitchFamily="34" charset="-79"/>
              </a:rPr>
              <a:t> </a:t>
            </a:r>
            <a:r>
              <a:rPr lang="en-US" sz="3600" dirty="0" smtClean="0">
                <a:solidFill>
                  <a:schemeClr val="bg1"/>
                </a:solidFill>
                <a:effectLst>
                  <a:glow rad="101600">
                    <a:schemeClr val="accent6">
                      <a:lumMod val="75000"/>
                      <a:alpha val="40000"/>
                    </a:schemeClr>
                  </a:glow>
                </a:effectLst>
                <a:latin typeface="Agency FB" pitchFamily="34" charset="0"/>
                <a:cs typeface="Narkisim" pitchFamily="34" charset="-79"/>
              </a:rPr>
              <a:t>[dragons, KJV] in the waters.  You crushed the heads of </a:t>
            </a:r>
            <a:r>
              <a:rPr lang="en-US" sz="3600" b="1" u="sng" dirty="0" smtClean="0">
                <a:solidFill>
                  <a:schemeClr val="bg1"/>
                </a:solidFill>
                <a:effectLst>
                  <a:glow rad="101600">
                    <a:schemeClr val="accent6">
                      <a:lumMod val="75000"/>
                      <a:alpha val="40000"/>
                    </a:schemeClr>
                  </a:glow>
                </a:effectLst>
                <a:latin typeface="Agency FB" pitchFamily="34" charset="0"/>
                <a:cs typeface="Narkisim" pitchFamily="34" charset="-79"/>
              </a:rPr>
              <a:t>Leviathan</a:t>
            </a:r>
            <a:r>
              <a:rPr lang="en-US" sz="3600" dirty="0" smtClean="0">
                <a:solidFill>
                  <a:schemeClr val="bg1"/>
                </a:solidFill>
                <a:effectLst>
                  <a:glow rad="101600">
                    <a:schemeClr val="accent6">
                      <a:lumMod val="75000"/>
                      <a:alpha val="40000"/>
                    </a:schemeClr>
                  </a:glow>
                </a:effectLst>
                <a:latin typeface="Agency FB" pitchFamily="34" charset="0"/>
                <a:cs typeface="Narkisim" pitchFamily="34" charset="-79"/>
              </a:rPr>
              <a:t>; You gave him as food for the creatures of the wilderness.”		(Psalm 74:13-14)</a:t>
            </a:r>
          </a:p>
        </p:txBody>
      </p:sp>
      <p:sp>
        <p:nvSpPr>
          <p:cNvPr id="4" name="Title 3"/>
          <p:cNvSpPr txBox="1">
            <a:spLocks/>
          </p:cNvSpPr>
          <p:nvPr/>
        </p:nvSpPr>
        <p:spPr>
          <a:xfrm>
            <a:off x="0" y="0"/>
            <a:ext cx="8915400" cy="1066800"/>
          </a:xfrm>
          <a:prstGeom prst="rect">
            <a:avLst/>
          </a:prstGeom>
          <a:noFill/>
        </p:spPr>
        <p:txBody>
          <a:bodyPr vert="horz" lIns="91440" tIns="45720" rIns="91440" bIns="45720" rtlCol="0" anchor="ctr">
            <a:noAutofit/>
          </a:bodyPr>
          <a:lstStyle/>
          <a:p>
            <a:pPr algn="r">
              <a:spcBef>
                <a:spcPct val="0"/>
              </a:spcBef>
              <a:defRPr/>
            </a:pPr>
            <a:r>
              <a:rPr lang="en-US" sz="5400" b="1" u="sng" dirty="0" smtClean="0">
                <a:solidFill>
                  <a:prstClr val="white"/>
                </a:solidFill>
                <a:effectLst>
                  <a:glow rad="139700">
                    <a:srgbClr val="F79646">
                      <a:satMod val="175000"/>
                      <a:alpha val="40000"/>
                    </a:srgbClr>
                  </a:glow>
                </a:effectLst>
                <a:latin typeface="Bell MT" pitchFamily="18" charset="0"/>
              </a:rPr>
              <a:t>Bible: We walked together</a:t>
            </a:r>
            <a:endParaRPr lang="en-US" sz="5400" b="1" dirty="0">
              <a:solidFill>
                <a:prstClr val="white"/>
              </a:solidFill>
              <a:effectLst>
                <a:glow rad="139700">
                  <a:srgbClr val="F79646">
                    <a:satMod val="175000"/>
                    <a:alpha val="40000"/>
                  </a:srgbClr>
                </a:glow>
              </a:effectLst>
              <a:latin typeface="Bell MT" pitchFamily="18" charset="0"/>
            </a:endParaRPr>
          </a:p>
        </p:txBody>
      </p:sp>
    </p:spTree>
    <p:extLst>
      <p:ext uri="{BB962C8B-B14F-4D97-AF65-F5344CB8AC3E}">
        <p14:creationId xmlns:p14="http://schemas.microsoft.com/office/powerpoint/2010/main" val="4184517746"/>
      </p:ext>
    </p:extLst>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0" b="-10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105400" y="1295400"/>
            <a:ext cx="4038600" cy="5562600"/>
          </a:xfrm>
        </p:spPr>
        <p:txBody>
          <a:bodyPr>
            <a:noAutofit/>
          </a:bodyPr>
          <a:lstStyle/>
          <a:p>
            <a:pPr marL="57150" indent="0">
              <a:buNone/>
            </a:pPr>
            <a:r>
              <a:rPr lang="en-US" sz="3600" dirty="0" smtClean="0">
                <a:solidFill>
                  <a:schemeClr val="bg1"/>
                </a:solidFill>
                <a:effectLst>
                  <a:glow rad="101600">
                    <a:schemeClr val="accent6">
                      <a:lumMod val="75000"/>
                      <a:alpha val="40000"/>
                    </a:schemeClr>
                  </a:glow>
                </a:effectLst>
                <a:latin typeface="Agency FB" pitchFamily="34" charset="0"/>
                <a:cs typeface="Narkisim" pitchFamily="34" charset="-79"/>
              </a:rPr>
              <a:t>“In that day the Lord will punish </a:t>
            </a:r>
            <a:r>
              <a:rPr lang="en-US" sz="3600" b="1" u="sng" dirty="0" smtClean="0">
                <a:solidFill>
                  <a:schemeClr val="bg1"/>
                </a:solidFill>
                <a:effectLst>
                  <a:glow rad="101600">
                    <a:schemeClr val="accent6">
                      <a:lumMod val="75000"/>
                      <a:alpha val="40000"/>
                    </a:schemeClr>
                  </a:glow>
                </a:effectLst>
                <a:latin typeface="Agency FB" pitchFamily="34" charset="0"/>
                <a:cs typeface="Narkisim" pitchFamily="34" charset="-79"/>
              </a:rPr>
              <a:t>Leviathan the fleeing serpent</a:t>
            </a:r>
            <a:r>
              <a:rPr lang="en-US" sz="3600" dirty="0" smtClean="0">
                <a:solidFill>
                  <a:schemeClr val="bg1"/>
                </a:solidFill>
                <a:effectLst>
                  <a:glow rad="101600">
                    <a:schemeClr val="accent6">
                      <a:lumMod val="75000"/>
                      <a:alpha val="40000"/>
                    </a:schemeClr>
                  </a:glow>
                </a:effectLst>
                <a:latin typeface="Agency FB" pitchFamily="34" charset="0"/>
                <a:cs typeface="Narkisim" pitchFamily="34" charset="-79"/>
              </a:rPr>
              <a:t>, with His fierce and great and mighty sword, even </a:t>
            </a:r>
            <a:r>
              <a:rPr lang="en-US" sz="3600" b="1" u="sng" dirty="0" smtClean="0">
                <a:solidFill>
                  <a:schemeClr val="bg1"/>
                </a:solidFill>
                <a:effectLst>
                  <a:glow rad="101600">
                    <a:schemeClr val="accent6">
                      <a:lumMod val="75000"/>
                      <a:alpha val="40000"/>
                    </a:schemeClr>
                  </a:glow>
                </a:effectLst>
                <a:latin typeface="Agency FB" pitchFamily="34" charset="0"/>
                <a:cs typeface="Narkisim" pitchFamily="34" charset="-79"/>
              </a:rPr>
              <a:t>Leviathan the twisted serpent</a:t>
            </a:r>
            <a:r>
              <a:rPr lang="en-US" sz="3600" dirty="0" smtClean="0">
                <a:solidFill>
                  <a:schemeClr val="bg1"/>
                </a:solidFill>
                <a:effectLst>
                  <a:glow rad="101600">
                    <a:schemeClr val="accent6">
                      <a:lumMod val="75000"/>
                      <a:alpha val="40000"/>
                    </a:schemeClr>
                  </a:glow>
                </a:effectLst>
                <a:latin typeface="Agency FB" pitchFamily="34" charset="0"/>
                <a:cs typeface="Narkisim" pitchFamily="34" charset="-79"/>
              </a:rPr>
              <a:t>; and He will kill the </a:t>
            </a:r>
            <a:r>
              <a:rPr lang="en-US" sz="3600" b="1" u="sng" dirty="0" smtClean="0">
                <a:solidFill>
                  <a:schemeClr val="bg1"/>
                </a:solidFill>
                <a:effectLst>
                  <a:glow rad="101600">
                    <a:schemeClr val="accent6">
                      <a:lumMod val="75000"/>
                      <a:alpha val="40000"/>
                    </a:schemeClr>
                  </a:glow>
                </a:effectLst>
                <a:latin typeface="Agency FB" pitchFamily="34" charset="0"/>
                <a:cs typeface="Narkisim" pitchFamily="34" charset="-79"/>
              </a:rPr>
              <a:t>dragon</a:t>
            </a:r>
            <a:r>
              <a:rPr lang="en-US" sz="3600" dirty="0" smtClean="0">
                <a:solidFill>
                  <a:schemeClr val="bg1"/>
                </a:solidFill>
                <a:effectLst>
                  <a:glow rad="101600">
                    <a:schemeClr val="accent6">
                      <a:lumMod val="75000"/>
                      <a:alpha val="40000"/>
                    </a:schemeClr>
                  </a:glow>
                </a:effectLst>
                <a:latin typeface="Agency FB" pitchFamily="34" charset="0"/>
                <a:cs typeface="Narkisim" pitchFamily="34" charset="-79"/>
              </a:rPr>
              <a:t> who lives in the sea.”					(Isaiah 27:1)</a:t>
            </a:r>
          </a:p>
        </p:txBody>
      </p:sp>
      <p:sp>
        <p:nvSpPr>
          <p:cNvPr id="4" name="Title 3"/>
          <p:cNvSpPr txBox="1">
            <a:spLocks/>
          </p:cNvSpPr>
          <p:nvPr/>
        </p:nvSpPr>
        <p:spPr>
          <a:xfrm>
            <a:off x="0" y="0"/>
            <a:ext cx="8915400" cy="1066800"/>
          </a:xfrm>
          <a:prstGeom prst="rect">
            <a:avLst/>
          </a:prstGeom>
          <a:noFill/>
        </p:spPr>
        <p:txBody>
          <a:bodyPr vert="horz" lIns="91440" tIns="45720" rIns="91440" bIns="45720" rtlCol="0" anchor="ctr">
            <a:noAutofit/>
          </a:bodyPr>
          <a:lstStyle/>
          <a:p>
            <a:pPr algn="r">
              <a:spcBef>
                <a:spcPct val="0"/>
              </a:spcBef>
              <a:defRPr/>
            </a:pPr>
            <a:r>
              <a:rPr lang="en-US" sz="5400" b="1" u="sng" dirty="0" smtClean="0">
                <a:solidFill>
                  <a:prstClr val="white"/>
                </a:solidFill>
                <a:effectLst>
                  <a:glow rad="139700">
                    <a:srgbClr val="F79646">
                      <a:satMod val="175000"/>
                      <a:alpha val="40000"/>
                    </a:srgbClr>
                  </a:glow>
                </a:effectLst>
                <a:latin typeface="Bell MT" pitchFamily="18" charset="0"/>
              </a:rPr>
              <a:t>Bible: We walked together</a:t>
            </a:r>
            <a:endParaRPr lang="en-US" sz="5400" b="1" dirty="0">
              <a:solidFill>
                <a:prstClr val="white"/>
              </a:solidFill>
              <a:effectLst>
                <a:glow rad="139700">
                  <a:srgbClr val="F79646">
                    <a:satMod val="175000"/>
                    <a:alpha val="40000"/>
                  </a:srgbClr>
                </a:glow>
              </a:effectLst>
              <a:latin typeface="Bell MT" pitchFamily="18" charset="0"/>
            </a:endParaRPr>
          </a:p>
        </p:txBody>
      </p:sp>
    </p:spTree>
    <p:extLst>
      <p:ext uri="{BB962C8B-B14F-4D97-AF65-F5344CB8AC3E}">
        <p14:creationId xmlns:p14="http://schemas.microsoft.com/office/powerpoint/2010/main" val="2717814717"/>
      </p:ext>
    </p:extLst>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0" b="-10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0" y="1371600"/>
            <a:ext cx="6858000" cy="5486400"/>
          </a:xfrm>
        </p:spPr>
        <p:txBody>
          <a:bodyPr>
            <a:noAutofit/>
          </a:bodyPr>
          <a:lstStyle/>
          <a:p>
            <a:pPr marL="57150" indent="0">
              <a:buNone/>
            </a:pPr>
            <a:r>
              <a:rPr lang="en-US" sz="4000" dirty="0" smtClean="0">
                <a:solidFill>
                  <a:schemeClr val="bg1"/>
                </a:solidFill>
                <a:effectLst>
                  <a:glow rad="101600">
                    <a:schemeClr val="accent6">
                      <a:lumMod val="75000"/>
                      <a:alpha val="40000"/>
                    </a:schemeClr>
                  </a:glow>
                </a:effectLst>
                <a:latin typeface="Narkisim" pitchFamily="34" charset="-79"/>
                <a:cs typeface="Narkisim" pitchFamily="34" charset="-79"/>
              </a:rPr>
              <a:t>The Bible also mentions …</a:t>
            </a:r>
          </a:p>
          <a:p>
            <a:pPr lvl="1"/>
            <a:r>
              <a:rPr lang="en-US" sz="3600" dirty="0" smtClean="0">
                <a:solidFill>
                  <a:schemeClr val="bg1"/>
                </a:solidFill>
                <a:effectLst>
                  <a:glow rad="101600">
                    <a:schemeClr val="accent6">
                      <a:lumMod val="75000"/>
                      <a:alpha val="40000"/>
                    </a:schemeClr>
                  </a:glow>
                </a:effectLst>
                <a:latin typeface="Narkisim" pitchFamily="34" charset="-79"/>
                <a:cs typeface="Narkisim" pitchFamily="34" charset="-79"/>
              </a:rPr>
              <a:t>“Flying serpent” (Isaiah 14:29)</a:t>
            </a:r>
          </a:p>
          <a:p>
            <a:pPr lvl="1"/>
            <a:r>
              <a:rPr lang="en-US" sz="3600" dirty="0" smtClean="0">
                <a:solidFill>
                  <a:schemeClr val="bg1"/>
                </a:solidFill>
                <a:effectLst>
                  <a:glow rad="101600">
                    <a:schemeClr val="accent6">
                      <a:lumMod val="75000"/>
                      <a:alpha val="40000"/>
                    </a:schemeClr>
                  </a:glow>
                </a:effectLst>
                <a:latin typeface="Narkisim" pitchFamily="34" charset="-79"/>
                <a:cs typeface="Narkisim" pitchFamily="34" charset="-79"/>
              </a:rPr>
              <a:t>“Fiery serpents” (Numbers 21:6; Deuteronomy 8:15)</a:t>
            </a:r>
          </a:p>
          <a:p>
            <a:pPr lvl="1"/>
            <a:r>
              <a:rPr lang="en-US" sz="3600" dirty="0" smtClean="0">
                <a:solidFill>
                  <a:schemeClr val="bg1"/>
                </a:solidFill>
                <a:effectLst>
                  <a:glow rad="101600">
                    <a:schemeClr val="accent6">
                      <a:lumMod val="75000"/>
                      <a:alpha val="40000"/>
                    </a:schemeClr>
                  </a:glow>
                </a:effectLst>
                <a:latin typeface="Narkisim" pitchFamily="34" charset="-79"/>
                <a:cs typeface="Narkisim" pitchFamily="34" charset="-79"/>
              </a:rPr>
              <a:t>“Cockatrice” (Isaiah 11:8, 14:29</a:t>
            </a:r>
            <a:r>
              <a:rPr lang="en-US" sz="3600" dirty="0">
                <a:solidFill>
                  <a:schemeClr val="bg1"/>
                </a:solidFill>
                <a:effectLst>
                  <a:glow rad="101600">
                    <a:schemeClr val="accent6">
                      <a:lumMod val="75000"/>
                      <a:alpha val="40000"/>
                    </a:schemeClr>
                  </a:glow>
                </a:effectLst>
                <a:latin typeface="Narkisim" pitchFamily="34" charset="-79"/>
                <a:cs typeface="Narkisim" pitchFamily="34" charset="-79"/>
              </a:rPr>
              <a:t>;</a:t>
            </a:r>
            <a:r>
              <a:rPr lang="en-US" sz="3600" dirty="0" smtClean="0">
                <a:solidFill>
                  <a:schemeClr val="bg1"/>
                </a:solidFill>
                <a:effectLst>
                  <a:glow rad="101600">
                    <a:schemeClr val="accent6">
                      <a:lumMod val="75000"/>
                      <a:alpha val="40000"/>
                    </a:schemeClr>
                  </a:glow>
                </a:effectLst>
                <a:latin typeface="Narkisim" pitchFamily="34" charset="-79"/>
                <a:cs typeface="Narkisim" pitchFamily="34" charset="-79"/>
              </a:rPr>
              <a:t> Jeremiah 8:17)</a:t>
            </a:r>
          </a:p>
          <a:p>
            <a:pPr lvl="1"/>
            <a:r>
              <a:rPr lang="en-US" sz="3600" dirty="0" smtClean="0">
                <a:solidFill>
                  <a:schemeClr val="bg1"/>
                </a:solidFill>
                <a:effectLst>
                  <a:glow rad="101600">
                    <a:schemeClr val="accent6">
                      <a:lumMod val="75000"/>
                      <a:alpha val="40000"/>
                    </a:schemeClr>
                  </a:glow>
                </a:effectLst>
                <a:latin typeface="Narkisim" pitchFamily="34" charset="-79"/>
                <a:cs typeface="Narkisim" pitchFamily="34" charset="-79"/>
              </a:rPr>
              <a:t>People in Bible times, even King James’ time, did not consider these creatures “mythological”!</a:t>
            </a:r>
          </a:p>
        </p:txBody>
      </p:sp>
      <p:sp>
        <p:nvSpPr>
          <p:cNvPr id="4" name="Title 3"/>
          <p:cNvSpPr txBox="1">
            <a:spLocks/>
          </p:cNvSpPr>
          <p:nvPr/>
        </p:nvSpPr>
        <p:spPr>
          <a:xfrm>
            <a:off x="0" y="0"/>
            <a:ext cx="8915400" cy="1066800"/>
          </a:xfrm>
          <a:prstGeom prst="rect">
            <a:avLst/>
          </a:prstGeom>
          <a:noFill/>
        </p:spPr>
        <p:txBody>
          <a:bodyPr vert="horz" lIns="91440" tIns="45720" rIns="91440" bIns="45720" rtlCol="0" anchor="ctr">
            <a:noAutofit/>
          </a:bodyPr>
          <a:lstStyle/>
          <a:p>
            <a:pPr algn="r">
              <a:spcBef>
                <a:spcPct val="0"/>
              </a:spcBef>
              <a:defRPr/>
            </a:pPr>
            <a:r>
              <a:rPr lang="en-US" sz="5400" b="1" u="sng" dirty="0" smtClean="0">
                <a:solidFill>
                  <a:prstClr val="white"/>
                </a:solidFill>
                <a:effectLst>
                  <a:glow rad="139700">
                    <a:srgbClr val="F79646">
                      <a:satMod val="175000"/>
                      <a:alpha val="40000"/>
                    </a:srgbClr>
                  </a:glow>
                </a:effectLst>
                <a:latin typeface="Bell MT" pitchFamily="18" charset="0"/>
              </a:rPr>
              <a:t>Bible: We walked together</a:t>
            </a:r>
            <a:endParaRPr lang="en-US" sz="5400" b="1" dirty="0">
              <a:solidFill>
                <a:prstClr val="white"/>
              </a:solidFill>
              <a:effectLst>
                <a:glow rad="139700">
                  <a:srgbClr val="F79646">
                    <a:satMod val="175000"/>
                    <a:alpha val="40000"/>
                  </a:srgbClr>
                </a:glow>
              </a:effectLst>
              <a:latin typeface="Bell MT" pitchFamily="18" charset="0"/>
            </a:endParaRPr>
          </a:p>
        </p:txBody>
      </p:sp>
    </p:spTree>
    <p:extLst>
      <p:ext uri="{BB962C8B-B14F-4D97-AF65-F5344CB8AC3E}">
        <p14:creationId xmlns:p14="http://schemas.microsoft.com/office/powerpoint/2010/main" val="1323651761"/>
      </p:ext>
    </p:extLst>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20000">
              <a:srgbClr val="000040"/>
            </a:gs>
            <a:gs pos="50000">
              <a:srgbClr val="400040"/>
            </a:gs>
            <a:gs pos="75000">
              <a:srgbClr val="8F0040"/>
            </a:gs>
            <a:gs pos="89999">
              <a:srgbClr val="F27300"/>
            </a:gs>
            <a:gs pos="100000">
              <a:srgbClr val="FFBF00"/>
            </a:gs>
          </a:gsLst>
          <a:lin ang="5400000" scaled="0"/>
        </a:gradFill>
        <a:effectLst/>
      </p:bgPr>
    </p:bg>
    <p:spTree>
      <p:nvGrpSpPr>
        <p:cNvPr id="1" name=""/>
        <p:cNvGrpSpPr/>
        <p:nvPr/>
      </p:nvGrpSpPr>
      <p:grpSpPr>
        <a:xfrm>
          <a:off x="0" y="0"/>
          <a:ext cx="0" cy="0"/>
          <a:chOff x="0" y="0"/>
          <a:chExt cx="0" cy="0"/>
        </a:xfrm>
      </p:grpSpPr>
      <p:sp>
        <p:nvSpPr>
          <p:cNvPr id="4" name="Title 3"/>
          <p:cNvSpPr txBox="1">
            <a:spLocks/>
          </p:cNvSpPr>
          <p:nvPr/>
        </p:nvSpPr>
        <p:spPr>
          <a:xfrm>
            <a:off x="0" y="0"/>
            <a:ext cx="8991600" cy="1066800"/>
          </a:xfrm>
          <a:prstGeom prst="rect">
            <a:avLst/>
          </a:prstGeom>
          <a:noFill/>
        </p:spPr>
        <p:txBody>
          <a:bodyPr vert="horz" lIns="91440" tIns="45720" rIns="91440" bIns="45720" rtlCol="0" anchor="ctr">
            <a:noAutofit/>
          </a:bodyPr>
          <a:lstStyle/>
          <a:p>
            <a:pPr algn="r">
              <a:spcBef>
                <a:spcPct val="0"/>
              </a:spcBef>
              <a:defRPr/>
            </a:pPr>
            <a:r>
              <a:rPr lang="en-US" sz="5400" b="1" u="sng" dirty="0" smtClean="0">
                <a:solidFill>
                  <a:prstClr val="white"/>
                </a:solidFill>
                <a:effectLst>
                  <a:glow rad="139700">
                    <a:srgbClr val="F79646">
                      <a:satMod val="175000"/>
                      <a:alpha val="40000"/>
                    </a:srgbClr>
                  </a:glow>
                </a:effectLst>
                <a:latin typeface="Bell MT" pitchFamily="18" charset="0"/>
              </a:rPr>
              <a:t>“Which way did they go?”</a:t>
            </a:r>
            <a:endParaRPr lang="en-US" sz="5400" b="1" i="1" u="sng" dirty="0">
              <a:solidFill>
                <a:prstClr val="white"/>
              </a:solidFill>
              <a:effectLst>
                <a:glow rad="139700">
                  <a:srgbClr val="F79646">
                    <a:satMod val="175000"/>
                    <a:alpha val="40000"/>
                  </a:srgbClr>
                </a:glow>
              </a:effectLst>
              <a:latin typeface="Bell MT" pitchFamily="18" charset="0"/>
            </a:endParaRPr>
          </a:p>
        </p:txBody>
      </p:sp>
      <p:sp>
        <p:nvSpPr>
          <p:cNvPr id="6" name="Content Placeholder 2"/>
          <p:cNvSpPr txBox="1">
            <a:spLocks/>
          </p:cNvSpPr>
          <p:nvPr/>
        </p:nvSpPr>
        <p:spPr>
          <a:xfrm>
            <a:off x="76200" y="1295400"/>
            <a:ext cx="9067800" cy="5562600"/>
          </a:xfrm>
          <a:prstGeom prst="rect">
            <a:avLst/>
          </a:prstGeom>
        </p:spPr>
        <p:txBody>
          <a:bodyPr vert="horz" lIns="91440" tIns="45720" rIns="91440" bIns="45720" rtlCol="0">
            <a:noAutofit/>
          </a:bodyPr>
          <a:lstStyle/>
          <a:p>
            <a:pPr marL="342900" indent="-342900">
              <a:spcBef>
                <a:spcPct val="20000"/>
              </a:spcBef>
              <a:buFont typeface="Arial" pitchFamily="34" charset="0"/>
              <a:buChar char="•"/>
              <a:defRPr/>
            </a:pPr>
            <a:r>
              <a:rPr lang="en-US" sz="4000" b="1" dirty="0" smtClean="0">
                <a:solidFill>
                  <a:prstClr val="white"/>
                </a:solidFill>
                <a:effectLst>
                  <a:glow rad="101600">
                    <a:srgbClr val="F79646">
                      <a:lumMod val="75000"/>
                      <a:alpha val="40000"/>
                    </a:srgbClr>
                  </a:glow>
                </a:effectLst>
                <a:latin typeface="Bell MT" pitchFamily="18" charset="0"/>
                <a:cs typeface="Narkisim" pitchFamily="34" charset="-79"/>
              </a:rPr>
              <a:t>Post-flood would have made it almost impossible for super-large dinosaurs to survive</a:t>
            </a:r>
          </a:p>
          <a:p>
            <a:pPr marL="342900" indent="-342900">
              <a:spcBef>
                <a:spcPct val="20000"/>
              </a:spcBef>
              <a:buFont typeface="Arial" pitchFamily="34" charset="0"/>
              <a:buChar char="•"/>
              <a:defRPr/>
            </a:pPr>
            <a:r>
              <a:rPr lang="en-US" sz="4000" b="1" dirty="0" smtClean="0">
                <a:solidFill>
                  <a:prstClr val="white"/>
                </a:solidFill>
                <a:effectLst>
                  <a:glow rad="101600">
                    <a:srgbClr val="F79646">
                      <a:lumMod val="75000"/>
                      <a:alpha val="40000"/>
                    </a:srgbClr>
                  </a:glow>
                </a:effectLst>
                <a:latin typeface="Bell MT" pitchFamily="18" charset="0"/>
                <a:cs typeface="Narkisim" pitchFamily="34" charset="-79"/>
              </a:rPr>
              <a:t>Men no doubt hunted them (Genesis 9:3) for food, survival or glory</a:t>
            </a:r>
          </a:p>
          <a:p>
            <a:pPr marL="342900" indent="-342900">
              <a:spcBef>
                <a:spcPct val="20000"/>
              </a:spcBef>
              <a:buFont typeface="Arial" pitchFamily="34" charset="0"/>
              <a:buChar char="•"/>
              <a:defRPr/>
            </a:pPr>
            <a:r>
              <a:rPr lang="en-US" sz="4000" b="1" dirty="0" smtClean="0">
                <a:solidFill>
                  <a:prstClr val="white"/>
                </a:solidFill>
                <a:effectLst>
                  <a:glow rad="101600">
                    <a:srgbClr val="F79646">
                      <a:lumMod val="75000"/>
                      <a:alpha val="40000"/>
                    </a:srgbClr>
                  </a:glow>
                </a:effectLst>
                <a:latin typeface="Bell MT" pitchFamily="18" charset="0"/>
                <a:cs typeface="Narkisim" pitchFamily="34" charset="-79"/>
              </a:rPr>
              <a:t>Volcanic activity and the removal of the canopy likely caused “the Ice Age,” which was not suited to reptiles</a:t>
            </a:r>
          </a:p>
        </p:txBody>
      </p:sp>
    </p:spTree>
    <p:extLst>
      <p:ext uri="{BB962C8B-B14F-4D97-AF65-F5344CB8AC3E}">
        <p14:creationId xmlns:p14="http://schemas.microsoft.com/office/powerpoint/2010/main" val="1761407704"/>
      </p:ext>
    </p:extLst>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8702471"/>
      </p:ext>
    </p:extLst>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158525</TotalTime>
  <Words>967</Words>
  <Application>Microsoft Office PowerPoint</Application>
  <PresentationFormat>On-screen Show (4:3)</PresentationFormat>
  <Paragraphs>99</Paragraphs>
  <Slides>18</Slides>
  <Notes>17</Notes>
  <HiddenSlides>0</HiddenSlides>
  <MMClips>0</MMClips>
  <ScaleCrop>false</ScaleCrop>
  <HeadingPairs>
    <vt:vector size="4" baseType="variant">
      <vt:variant>
        <vt:lpstr>Theme</vt:lpstr>
      </vt:variant>
      <vt:variant>
        <vt:i4>6</vt:i4>
      </vt:variant>
      <vt:variant>
        <vt:lpstr>Slide Titles</vt:lpstr>
      </vt:variant>
      <vt:variant>
        <vt:i4>18</vt:i4>
      </vt:variant>
    </vt:vector>
  </HeadingPairs>
  <TitlesOfParts>
    <vt:vector size="24" baseType="lpstr">
      <vt:lpstr>Office Theme</vt:lpstr>
      <vt:lpstr>1_Office Theme</vt:lpstr>
      <vt:lpstr>2_Office Theme</vt:lpstr>
      <vt:lpstr>3_Office Theme</vt:lpstr>
      <vt:lpstr>4_Office Theme</vt:lpstr>
      <vt:lpstr>16_Office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 these bones live?”</dc:title>
  <dc:creator>Owner</dc:creator>
  <cp:lastModifiedBy>Hal</cp:lastModifiedBy>
  <cp:revision>419</cp:revision>
  <cp:lastPrinted>2013-01-24T00:32:30Z</cp:lastPrinted>
  <dcterms:created xsi:type="dcterms:W3CDTF">2009-04-29T19:08:37Z</dcterms:created>
  <dcterms:modified xsi:type="dcterms:W3CDTF">2013-01-29T17:47:40Z</dcterms:modified>
</cp:coreProperties>
</file>